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52"/>
  </p:notesMasterIdLst>
  <p:handoutMasterIdLst>
    <p:handoutMasterId r:id="rId53"/>
  </p:handoutMasterIdLst>
  <p:sldIdLst>
    <p:sldId id="344" r:id="rId2"/>
    <p:sldId id="410" r:id="rId3"/>
    <p:sldId id="378" r:id="rId4"/>
    <p:sldId id="379" r:id="rId5"/>
    <p:sldId id="380" r:id="rId6"/>
    <p:sldId id="355" r:id="rId7"/>
    <p:sldId id="356" r:id="rId8"/>
    <p:sldId id="357" r:id="rId9"/>
    <p:sldId id="358" r:id="rId10"/>
    <p:sldId id="360" r:id="rId11"/>
    <p:sldId id="361" r:id="rId12"/>
    <p:sldId id="362" r:id="rId13"/>
    <p:sldId id="363" r:id="rId14"/>
    <p:sldId id="364" r:id="rId15"/>
    <p:sldId id="365" r:id="rId16"/>
    <p:sldId id="366" r:id="rId17"/>
    <p:sldId id="368" r:id="rId18"/>
    <p:sldId id="367" r:id="rId19"/>
    <p:sldId id="369" r:id="rId20"/>
    <p:sldId id="370" r:id="rId21"/>
    <p:sldId id="372" r:id="rId22"/>
    <p:sldId id="373" r:id="rId23"/>
    <p:sldId id="375" r:id="rId24"/>
    <p:sldId id="376" r:id="rId25"/>
    <p:sldId id="383" r:id="rId26"/>
    <p:sldId id="384" r:id="rId27"/>
    <p:sldId id="385" r:id="rId28"/>
    <p:sldId id="386" r:id="rId29"/>
    <p:sldId id="387" r:id="rId30"/>
    <p:sldId id="388" r:id="rId31"/>
    <p:sldId id="389" r:id="rId32"/>
    <p:sldId id="390" r:id="rId33"/>
    <p:sldId id="391" r:id="rId34"/>
    <p:sldId id="392" r:id="rId35"/>
    <p:sldId id="393" r:id="rId36"/>
    <p:sldId id="394" r:id="rId37"/>
    <p:sldId id="396" r:id="rId38"/>
    <p:sldId id="395" r:id="rId39"/>
    <p:sldId id="398" r:id="rId40"/>
    <p:sldId id="399" r:id="rId41"/>
    <p:sldId id="382" r:id="rId42"/>
    <p:sldId id="400" r:id="rId43"/>
    <p:sldId id="401" r:id="rId44"/>
    <p:sldId id="402" r:id="rId45"/>
    <p:sldId id="403" r:id="rId46"/>
    <p:sldId id="404" r:id="rId47"/>
    <p:sldId id="406" r:id="rId48"/>
    <p:sldId id="405" r:id="rId49"/>
    <p:sldId id="407" r:id="rId50"/>
    <p:sldId id="415" r:id="rId51"/>
  </p:sldIdLst>
  <p:sldSz cx="9144000" cy="6858000" type="screen4x3"/>
  <p:notesSz cx="6811963" cy="9942513"/>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17">
          <p15:clr>
            <a:srgbClr val="A4A3A4"/>
          </p15:clr>
        </p15:guide>
        <p15:guide id="2" orient="horz" pos="3928">
          <p15:clr>
            <a:srgbClr val="A4A3A4"/>
          </p15:clr>
        </p15:guide>
        <p15:guide id="3" pos="385">
          <p15:clr>
            <a:srgbClr val="A4A3A4"/>
          </p15:clr>
        </p15:guide>
        <p15:guide id="4" pos="5330">
          <p15:clr>
            <a:srgbClr val="A4A3A4"/>
          </p15:clr>
        </p15:guide>
        <p15:guide id="5" pos="2881">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kretariat" initials="" lastIdx="3" clrIdx="0"/>
  <p:cmAuthor id="1" name="Ciuffo1" initials="C" lastIdx="2" clrIdx="1"/>
  <p:cmAuthor id="2" name="Karine Lichtenauer" initial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4" autoAdjust="0"/>
    <p:restoredTop sz="85147" autoAdjust="0"/>
  </p:normalViewPr>
  <p:slideViewPr>
    <p:cSldViewPr>
      <p:cViewPr varScale="1">
        <p:scale>
          <a:sx n="97" d="100"/>
          <a:sy n="97" d="100"/>
        </p:scale>
        <p:origin x="1956" y="78"/>
      </p:cViewPr>
      <p:guideLst>
        <p:guide orient="horz" pos="617"/>
        <p:guide orient="horz" pos="3928"/>
        <p:guide pos="385"/>
        <p:guide pos="5330"/>
        <p:guide pos="2881"/>
      </p:guideLst>
    </p:cSldViewPr>
  </p:slideViewPr>
  <p:outlineViewPr>
    <p:cViewPr>
      <p:scale>
        <a:sx n="33" d="100"/>
        <a:sy n="33" d="100"/>
      </p:scale>
      <p:origin x="0" y="2488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4440" y="-12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6437C-9C1F-D741-832B-A4B4670E1CDE}" type="doc">
      <dgm:prSet loTypeId="urn:microsoft.com/office/officeart/2005/8/layout/chevron1" loCatId="" qsTypeId="urn:microsoft.com/office/officeart/2005/8/quickstyle/simple4" qsCatId="simple" csTypeId="urn:microsoft.com/office/officeart/2005/8/colors/accent1_2" csCatId="accent1" phldr="1"/>
      <dgm:spPr/>
      <dgm:t>
        <a:bodyPr/>
        <a:lstStyle/>
        <a:p>
          <a:endParaRPr lang="de-DE"/>
        </a:p>
      </dgm:t>
    </dgm:pt>
    <dgm:pt modelId="{B7477A4B-DD2C-4148-82E7-13DBC53EAC68}">
      <dgm:prSet custT="1"/>
      <dgm:spPr>
        <a:solidFill>
          <a:srgbClr val="ED7D31"/>
        </a:solidFill>
      </dgm:spPr>
      <dgm:t>
        <a:bodyPr/>
        <a:lstStyle/>
        <a:p>
          <a:pPr rtl="0"/>
          <a:r>
            <a:rPr lang="de-DE" sz="2000" dirty="0" smtClean="0">
              <a:latin typeface="Arial"/>
              <a:cs typeface="Arial"/>
            </a:rPr>
            <a:t>PRIMA</a:t>
          </a:r>
          <a:endParaRPr lang="de-DE" sz="2000" dirty="0">
            <a:latin typeface="Arial"/>
            <a:cs typeface="Arial"/>
          </a:endParaRPr>
        </a:p>
      </dgm:t>
    </dgm:pt>
    <dgm:pt modelId="{2D380B41-D16B-DE41-975D-8734FA744B00}" type="parTrans" cxnId="{1B542A28-9364-C441-8289-8E600224DAA9}">
      <dgm:prSet/>
      <dgm:spPr/>
      <dgm:t>
        <a:bodyPr/>
        <a:lstStyle/>
        <a:p>
          <a:endParaRPr lang="de-DE"/>
        </a:p>
      </dgm:t>
    </dgm:pt>
    <dgm:pt modelId="{967F8F5C-E0F3-F040-9B0C-1A8084CD8FF1}" type="sibTrans" cxnId="{1B542A28-9364-C441-8289-8E600224DAA9}">
      <dgm:prSet/>
      <dgm:spPr/>
      <dgm:t>
        <a:bodyPr/>
        <a:lstStyle/>
        <a:p>
          <a:endParaRPr lang="de-DE"/>
        </a:p>
      </dgm:t>
    </dgm:pt>
    <dgm:pt modelId="{BF73E510-0959-0C44-80C1-8E0669BC4254}" type="pres">
      <dgm:prSet presAssocID="{F966437C-9C1F-D741-832B-A4B4670E1CDE}" presName="Name0" presStyleCnt="0">
        <dgm:presLayoutVars>
          <dgm:dir/>
          <dgm:animLvl val="lvl"/>
          <dgm:resizeHandles val="exact"/>
        </dgm:presLayoutVars>
      </dgm:prSet>
      <dgm:spPr/>
      <dgm:t>
        <a:bodyPr/>
        <a:lstStyle/>
        <a:p>
          <a:endParaRPr lang="de-DE"/>
        </a:p>
      </dgm:t>
    </dgm:pt>
    <dgm:pt modelId="{DDE1A21B-E771-1F44-AD84-C72A1973F8B0}" type="pres">
      <dgm:prSet presAssocID="{B7477A4B-DD2C-4148-82E7-13DBC53EAC68}" presName="parTxOnly" presStyleLbl="node1" presStyleIdx="0" presStyleCnt="1" custScaleY="86616" custLinFactNeighborY="9396">
        <dgm:presLayoutVars>
          <dgm:chMax val="0"/>
          <dgm:chPref val="0"/>
          <dgm:bulletEnabled val="1"/>
        </dgm:presLayoutVars>
      </dgm:prSet>
      <dgm:spPr/>
      <dgm:t>
        <a:bodyPr/>
        <a:lstStyle/>
        <a:p>
          <a:endParaRPr lang="de-DE"/>
        </a:p>
      </dgm:t>
    </dgm:pt>
  </dgm:ptLst>
  <dgm:cxnLst>
    <dgm:cxn modelId="{9CEA7E61-DC44-ED44-87A0-53DD38312661}" type="presOf" srcId="{B7477A4B-DD2C-4148-82E7-13DBC53EAC68}" destId="{DDE1A21B-E771-1F44-AD84-C72A1973F8B0}" srcOrd="0" destOrd="0" presId="urn:microsoft.com/office/officeart/2005/8/layout/chevron1"/>
    <dgm:cxn modelId="{1B542A28-9364-C441-8289-8E600224DAA9}" srcId="{F966437C-9C1F-D741-832B-A4B4670E1CDE}" destId="{B7477A4B-DD2C-4148-82E7-13DBC53EAC68}" srcOrd="0" destOrd="0" parTransId="{2D380B41-D16B-DE41-975D-8734FA744B00}" sibTransId="{967F8F5C-E0F3-F040-9B0C-1A8084CD8FF1}"/>
    <dgm:cxn modelId="{C902CFE7-6B4B-9D4C-97F4-FC431CFEA3A0}" type="presOf" srcId="{F966437C-9C1F-D741-832B-A4B4670E1CDE}" destId="{BF73E510-0959-0C44-80C1-8E0669BC4254}" srcOrd="0" destOrd="0" presId="urn:microsoft.com/office/officeart/2005/8/layout/chevron1"/>
    <dgm:cxn modelId="{07717C40-8DBB-1D47-AF0C-94F28A18D8E2}" type="presParOf" srcId="{BF73E510-0959-0C44-80C1-8E0669BC4254}" destId="{DDE1A21B-E771-1F44-AD84-C72A1973F8B0}"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66437C-9C1F-D741-832B-A4B4670E1CDE}" type="doc">
      <dgm:prSet loTypeId="urn:microsoft.com/office/officeart/2005/8/layout/chevron1" loCatId="" qsTypeId="urn:microsoft.com/office/officeart/2005/8/quickstyle/simple4" qsCatId="simple" csTypeId="urn:microsoft.com/office/officeart/2005/8/colors/accent1_2" csCatId="accent1" phldr="1"/>
      <dgm:spPr/>
      <dgm:t>
        <a:bodyPr/>
        <a:lstStyle/>
        <a:p>
          <a:endParaRPr lang="de-DE"/>
        </a:p>
      </dgm:t>
    </dgm:pt>
    <dgm:pt modelId="{B7477A4B-DD2C-4148-82E7-13DBC53EAC68}">
      <dgm:prSet custT="1"/>
      <dgm:spPr>
        <a:solidFill>
          <a:srgbClr val="ED7D31"/>
        </a:solidFill>
      </dgm:spPr>
      <dgm:t>
        <a:bodyPr/>
        <a:lstStyle/>
        <a:p>
          <a:pPr rtl="0"/>
          <a:r>
            <a:rPr lang="de-DE" sz="2000" dirty="0" smtClean="0">
              <a:latin typeface="Arial"/>
              <a:cs typeface="Arial"/>
            </a:rPr>
            <a:t>PRIMA	</a:t>
          </a:r>
          <a:endParaRPr lang="de-DE" sz="2000" dirty="0">
            <a:latin typeface="Arial"/>
            <a:cs typeface="Arial"/>
          </a:endParaRPr>
        </a:p>
      </dgm:t>
    </dgm:pt>
    <dgm:pt modelId="{2D380B41-D16B-DE41-975D-8734FA744B00}" type="parTrans" cxnId="{1B542A28-9364-C441-8289-8E600224DAA9}">
      <dgm:prSet/>
      <dgm:spPr/>
      <dgm:t>
        <a:bodyPr/>
        <a:lstStyle/>
        <a:p>
          <a:endParaRPr lang="de-DE"/>
        </a:p>
      </dgm:t>
    </dgm:pt>
    <dgm:pt modelId="{967F8F5C-E0F3-F040-9B0C-1A8084CD8FF1}" type="sibTrans" cxnId="{1B542A28-9364-C441-8289-8E600224DAA9}">
      <dgm:prSet/>
      <dgm:spPr/>
      <dgm:t>
        <a:bodyPr/>
        <a:lstStyle/>
        <a:p>
          <a:endParaRPr lang="de-DE"/>
        </a:p>
      </dgm:t>
    </dgm:pt>
    <dgm:pt modelId="{BF73E510-0959-0C44-80C1-8E0669BC4254}" type="pres">
      <dgm:prSet presAssocID="{F966437C-9C1F-D741-832B-A4B4670E1CDE}" presName="Name0" presStyleCnt="0">
        <dgm:presLayoutVars>
          <dgm:dir/>
          <dgm:animLvl val="lvl"/>
          <dgm:resizeHandles val="exact"/>
        </dgm:presLayoutVars>
      </dgm:prSet>
      <dgm:spPr/>
      <dgm:t>
        <a:bodyPr/>
        <a:lstStyle/>
        <a:p>
          <a:endParaRPr lang="de-DE"/>
        </a:p>
      </dgm:t>
    </dgm:pt>
    <dgm:pt modelId="{DDE1A21B-E771-1F44-AD84-C72A1973F8B0}" type="pres">
      <dgm:prSet presAssocID="{B7477A4B-DD2C-4148-82E7-13DBC53EAC68}" presName="parTxOnly" presStyleLbl="node1" presStyleIdx="0" presStyleCnt="1" custScaleY="86616" custLinFactY="-100000" custLinFactNeighborX="-3004" custLinFactNeighborY="-135530">
        <dgm:presLayoutVars>
          <dgm:chMax val="0"/>
          <dgm:chPref val="0"/>
          <dgm:bulletEnabled val="1"/>
        </dgm:presLayoutVars>
      </dgm:prSet>
      <dgm:spPr/>
      <dgm:t>
        <a:bodyPr/>
        <a:lstStyle/>
        <a:p>
          <a:endParaRPr lang="de-DE"/>
        </a:p>
      </dgm:t>
    </dgm:pt>
  </dgm:ptLst>
  <dgm:cxnLst>
    <dgm:cxn modelId="{2B430436-6994-874E-85D1-BCC7A2C68978}" type="presOf" srcId="{B7477A4B-DD2C-4148-82E7-13DBC53EAC68}" destId="{DDE1A21B-E771-1F44-AD84-C72A1973F8B0}" srcOrd="0" destOrd="0" presId="urn:microsoft.com/office/officeart/2005/8/layout/chevron1"/>
    <dgm:cxn modelId="{1B542A28-9364-C441-8289-8E600224DAA9}" srcId="{F966437C-9C1F-D741-832B-A4B4670E1CDE}" destId="{B7477A4B-DD2C-4148-82E7-13DBC53EAC68}" srcOrd="0" destOrd="0" parTransId="{2D380B41-D16B-DE41-975D-8734FA744B00}" sibTransId="{967F8F5C-E0F3-F040-9B0C-1A8084CD8FF1}"/>
    <dgm:cxn modelId="{B9774736-051F-2549-9D2F-649B9D07A370}" type="presOf" srcId="{F966437C-9C1F-D741-832B-A4B4670E1CDE}" destId="{BF73E510-0959-0C44-80C1-8E0669BC4254}" srcOrd="0" destOrd="0" presId="urn:microsoft.com/office/officeart/2005/8/layout/chevron1"/>
    <dgm:cxn modelId="{87955AFD-9E52-2647-A693-D2046CC79061}" type="presParOf" srcId="{BF73E510-0959-0C44-80C1-8E0669BC4254}" destId="{DDE1A21B-E771-1F44-AD84-C72A1973F8B0}"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1A21B-E771-1F44-AD84-C72A1973F8B0}">
      <dsp:nvSpPr>
        <dsp:cNvPr id="0" name=""/>
        <dsp:cNvSpPr/>
      </dsp:nvSpPr>
      <dsp:spPr>
        <a:xfrm>
          <a:off x="0" y="52523"/>
          <a:ext cx="2397259" cy="830563"/>
        </a:xfrm>
        <a:prstGeom prst="chevron">
          <a:avLst/>
        </a:prstGeom>
        <a:solidFill>
          <a:srgbClr val="ED7D3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de-DE" sz="2000" kern="1200" dirty="0" smtClean="0">
              <a:latin typeface="Arial"/>
              <a:cs typeface="Arial"/>
            </a:rPr>
            <a:t>PRIMA</a:t>
          </a:r>
          <a:endParaRPr lang="de-DE" sz="2000" kern="1200" dirty="0">
            <a:latin typeface="Arial"/>
            <a:cs typeface="Arial"/>
          </a:endParaRPr>
        </a:p>
      </dsp:txBody>
      <dsp:txXfrm>
        <a:off x="415282" y="52523"/>
        <a:ext cx="1566696" cy="830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1A21B-E771-1F44-AD84-C72A1973F8B0}">
      <dsp:nvSpPr>
        <dsp:cNvPr id="0" name=""/>
        <dsp:cNvSpPr/>
      </dsp:nvSpPr>
      <dsp:spPr>
        <a:xfrm>
          <a:off x="0" y="0"/>
          <a:ext cx="2397259" cy="830563"/>
        </a:xfrm>
        <a:prstGeom prst="chevron">
          <a:avLst/>
        </a:prstGeom>
        <a:solidFill>
          <a:srgbClr val="ED7D3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de-DE" sz="2000" kern="1200" dirty="0" smtClean="0">
              <a:latin typeface="Arial"/>
              <a:cs typeface="Arial"/>
            </a:rPr>
            <a:t>PRIMA	</a:t>
          </a:r>
          <a:endParaRPr lang="de-DE" sz="2000" kern="1200" dirty="0">
            <a:latin typeface="Arial"/>
            <a:cs typeface="Arial"/>
          </a:endParaRPr>
        </a:p>
      </dsp:txBody>
      <dsp:txXfrm>
        <a:off x="415282" y="0"/>
        <a:ext cx="1566696" cy="8305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pPr>
              <a:defRPr/>
            </a:pPr>
            <a:endParaRPr lang="de-CH" dirty="0"/>
          </a:p>
        </p:txBody>
      </p:sp>
      <p:sp>
        <p:nvSpPr>
          <p:cNvPr id="3" name="Datumsplatzhalter 2"/>
          <p:cNvSpPr>
            <a:spLocks noGrp="1"/>
          </p:cNvSpPr>
          <p:nvPr>
            <p:ph type="dt" sz="quarter" idx="1"/>
          </p:nvPr>
        </p:nvSpPr>
        <p:spPr>
          <a:xfrm>
            <a:off x="3858536" y="0"/>
            <a:ext cx="2951851" cy="497126"/>
          </a:xfrm>
          <a:prstGeom prst="rect">
            <a:avLst/>
          </a:prstGeom>
        </p:spPr>
        <p:txBody>
          <a:bodyPr vert="horz" lIns="91440" tIns="45720" rIns="91440" bIns="45720" rtlCol="0"/>
          <a:lstStyle>
            <a:lvl1pPr algn="r">
              <a:defRPr sz="1200"/>
            </a:lvl1pPr>
          </a:lstStyle>
          <a:p>
            <a:pPr>
              <a:defRPr/>
            </a:pPr>
            <a:fld id="{A3D8C95D-2317-4033-B9B1-4390F8855699}" type="datetimeFigureOut">
              <a:rPr lang="de-CH"/>
              <a:pPr>
                <a:defRPr/>
              </a:pPr>
              <a:t>12.07.2017</a:t>
            </a:fld>
            <a:endParaRPr lang="de-CH" dirty="0"/>
          </a:p>
        </p:txBody>
      </p:sp>
      <p:sp>
        <p:nvSpPr>
          <p:cNvPr id="4" name="Fußzeilenplatzhalter 3"/>
          <p:cNvSpPr>
            <a:spLocks noGrp="1"/>
          </p:cNvSpPr>
          <p:nvPr>
            <p:ph type="ftr" sz="quarter" idx="2"/>
          </p:nvPr>
        </p:nvSpPr>
        <p:spPr>
          <a:xfrm>
            <a:off x="0" y="9443662"/>
            <a:ext cx="2951851" cy="497126"/>
          </a:xfrm>
          <a:prstGeom prst="rect">
            <a:avLst/>
          </a:prstGeom>
        </p:spPr>
        <p:txBody>
          <a:bodyPr vert="horz" lIns="91440" tIns="45720" rIns="91440" bIns="45720" rtlCol="0" anchor="b"/>
          <a:lstStyle>
            <a:lvl1pPr algn="l">
              <a:defRPr sz="1200"/>
            </a:lvl1pPr>
          </a:lstStyle>
          <a:p>
            <a:pPr>
              <a:defRPr/>
            </a:pPr>
            <a:endParaRPr lang="de-CH" dirty="0"/>
          </a:p>
        </p:txBody>
      </p:sp>
      <p:sp>
        <p:nvSpPr>
          <p:cNvPr id="5" name="Foliennummernplatzhalter 4"/>
          <p:cNvSpPr>
            <a:spLocks noGrp="1"/>
          </p:cNvSpPr>
          <p:nvPr>
            <p:ph type="sldNum" sz="quarter" idx="3"/>
          </p:nvPr>
        </p:nvSpPr>
        <p:spPr>
          <a:xfrm>
            <a:off x="3858536" y="9443662"/>
            <a:ext cx="2951851" cy="497126"/>
          </a:xfrm>
          <a:prstGeom prst="rect">
            <a:avLst/>
          </a:prstGeom>
        </p:spPr>
        <p:txBody>
          <a:bodyPr vert="horz" lIns="91440" tIns="45720" rIns="91440" bIns="45720" rtlCol="0" anchor="b"/>
          <a:lstStyle>
            <a:lvl1pPr algn="r">
              <a:defRPr sz="1200"/>
            </a:lvl1pPr>
          </a:lstStyle>
          <a:p>
            <a:pPr>
              <a:defRPr/>
            </a:pPr>
            <a:fld id="{FFAA8065-B464-49D2-ADD3-3DF81AEA21D8}" type="slidenum">
              <a:rPr lang="de-CH"/>
              <a:pPr>
                <a:defRPr/>
              </a:pPr>
              <a:t>‹Nr.›</a:t>
            </a:fld>
            <a:endParaRPr lang="de-CH" dirty="0"/>
          </a:p>
        </p:txBody>
      </p:sp>
    </p:spTree>
    <p:extLst>
      <p:ext uri="{BB962C8B-B14F-4D97-AF65-F5344CB8AC3E}">
        <p14:creationId xmlns:p14="http://schemas.microsoft.com/office/powerpoint/2010/main" val="4112469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pPr>
              <a:defRPr/>
            </a:pPr>
            <a:endParaRPr lang="de-CH" dirty="0"/>
          </a:p>
        </p:txBody>
      </p:sp>
      <p:sp>
        <p:nvSpPr>
          <p:cNvPr id="3" name="Datumsplatzhalter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pPr>
              <a:defRPr/>
            </a:pPr>
            <a:fld id="{EBEE9C64-7BFF-47F1-BC9D-399590C101F5}" type="datetimeFigureOut">
              <a:rPr lang="de-CH"/>
              <a:pPr>
                <a:defRPr/>
              </a:pPr>
              <a:t>12.07.2017</a:t>
            </a:fld>
            <a:endParaRPr lang="de-CH" dirty="0"/>
          </a:p>
        </p:txBody>
      </p:sp>
      <p:sp>
        <p:nvSpPr>
          <p:cNvPr id="4" name="Folienbildplatzhalt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pPr lvl="0"/>
            <a:endParaRPr lang="de-CH" noProof="0" dirty="0" smtClean="0"/>
          </a:p>
        </p:txBody>
      </p:sp>
      <p:sp>
        <p:nvSpPr>
          <p:cNvPr id="5" name="Notizenplatzhalte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CH" noProof="0" smtClean="0"/>
          </a:p>
        </p:txBody>
      </p:sp>
      <p:sp>
        <p:nvSpPr>
          <p:cNvPr id="6" name="Fußzeilenplatzhalter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pPr>
              <a:defRPr/>
            </a:pPr>
            <a:endParaRPr lang="de-CH" dirty="0"/>
          </a:p>
        </p:txBody>
      </p:sp>
      <p:sp>
        <p:nvSpPr>
          <p:cNvPr id="7" name="Foliennummernplatzhalt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pPr>
              <a:defRPr/>
            </a:pPr>
            <a:fld id="{154A8F78-D8CD-4C83-8B3B-4AC174F7E106}" type="slidenum">
              <a:rPr lang="de-CH"/>
              <a:pPr>
                <a:defRPr/>
              </a:pPr>
              <a:t>‹Nr.›</a:t>
            </a:fld>
            <a:endParaRPr lang="de-CH" dirty="0"/>
          </a:p>
        </p:txBody>
      </p:sp>
    </p:spTree>
    <p:extLst>
      <p:ext uri="{BB962C8B-B14F-4D97-AF65-F5344CB8AC3E}">
        <p14:creationId xmlns:p14="http://schemas.microsoft.com/office/powerpoint/2010/main" val="656649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154A8F78-D8CD-4C83-8B3B-4AC174F7E106}" type="slidenum">
              <a:rPr lang="de-CH" smtClean="0"/>
              <a:pPr>
                <a:defRPr/>
              </a:pPr>
              <a:t>1</a:t>
            </a:fld>
            <a:endParaRPr lang="de-CH" dirty="0"/>
          </a:p>
        </p:txBody>
      </p:sp>
    </p:spTree>
    <p:extLst>
      <p:ext uri="{BB962C8B-B14F-4D97-AF65-F5344CB8AC3E}">
        <p14:creationId xmlns:p14="http://schemas.microsoft.com/office/powerpoint/2010/main" val="156611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54A8F78-D8CD-4C83-8B3B-4AC174F7E106}" type="slidenum">
              <a:rPr lang="de-CH" smtClean="0"/>
              <a:pPr>
                <a:defRPr/>
              </a:pPr>
              <a:t>5</a:t>
            </a:fld>
            <a:endParaRPr lang="de-CH" dirty="0"/>
          </a:p>
        </p:txBody>
      </p:sp>
    </p:spTree>
    <p:extLst>
      <p:ext uri="{BB962C8B-B14F-4D97-AF65-F5344CB8AC3E}">
        <p14:creationId xmlns:p14="http://schemas.microsoft.com/office/powerpoint/2010/main" val="2668802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672148"/>
            <a:ext cx="8100000" cy="1440000"/>
          </a:xfrm>
        </p:spPr>
        <p:txBody>
          <a:bodyPr anchor="b" anchorCtr="0"/>
          <a:lstStyle>
            <a:lvl1pPr algn="l">
              <a:defRPr sz="4000" b="1">
                <a:latin typeface="Arial" panose="020B0604020202020204" pitchFamily="34" charset="0"/>
                <a:cs typeface="Arial" panose="020B0604020202020204" pitchFamily="34" charset="0"/>
              </a:defRPr>
            </a:lvl1pPr>
          </a:lstStyle>
          <a:p>
            <a:r>
              <a:rPr lang="de-CH" smtClean="0"/>
              <a:t>Mastertitelformat bearbeiten</a:t>
            </a:r>
            <a:endParaRPr lang="de-DE" dirty="0"/>
          </a:p>
        </p:txBody>
      </p:sp>
      <p:sp>
        <p:nvSpPr>
          <p:cNvPr id="3" name="Untertitel 2"/>
          <p:cNvSpPr>
            <a:spLocks noGrp="1"/>
          </p:cNvSpPr>
          <p:nvPr>
            <p:ph type="subTitle" idx="1"/>
          </p:nvPr>
        </p:nvSpPr>
        <p:spPr>
          <a:xfrm>
            <a:off x="611560" y="3140968"/>
            <a:ext cx="8100000" cy="1440000"/>
          </a:xfrm>
        </p:spPr>
        <p:txBody>
          <a:bodyPr/>
          <a:lstStyle>
            <a:lvl1pPr marL="0" indent="0" algn="l">
              <a:buNone/>
              <a:defRPr sz="28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dirty="0"/>
          </a:p>
        </p:txBody>
      </p:sp>
      <p:grpSp>
        <p:nvGrpSpPr>
          <p:cNvPr id="5" name="Gruppieren 4"/>
          <p:cNvGrpSpPr/>
          <p:nvPr userDrawn="1"/>
        </p:nvGrpSpPr>
        <p:grpSpPr>
          <a:xfrm>
            <a:off x="19050" y="0"/>
            <a:ext cx="9108000" cy="1512000"/>
            <a:chOff x="19050" y="0"/>
            <a:chExt cx="9108000" cy="1512000"/>
          </a:xfrm>
        </p:grpSpPr>
        <p:sp useBgFill="1">
          <p:nvSpPr>
            <p:cNvPr id="9" name="Rechteck 8"/>
            <p:cNvSpPr/>
            <p:nvPr userDrawn="1"/>
          </p:nvSpPr>
          <p:spPr>
            <a:xfrm>
              <a:off x="19050" y="0"/>
              <a:ext cx="9108000" cy="1080000"/>
            </a:xfrm>
            <a:prstGeom prst="rect">
              <a:avLst/>
            </a:prstGeom>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9600" y="496800"/>
              <a:ext cx="1827360" cy="1015200"/>
            </a:xfrm>
            <a:prstGeom prst="rect">
              <a:avLst/>
            </a:prstGeom>
          </p:spPr>
        </p:pic>
      </p:grpSp>
      <p:pic>
        <p:nvPicPr>
          <p:cNvPr id="8" name="Image 2" descr="PHSG_schwarz"/>
          <p:cNvPicPr>
            <a:picLocks noChangeAspect="1"/>
          </p:cNvPicPr>
          <p:nvPr userDrawn="1"/>
        </p:nvPicPr>
        <p:blipFill>
          <a:blip r:embed="rId3"/>
          <a:srcRect/>
          <a:stretch>
            <a:fillRect/>
          </a:stretch>
        </p:blipFill>
        <p:spPr bwMode="auto">
          <a:xfrm>
            <a:off x="4572000" y="548680"/>
            <a:ext cx="1944216" cy="854995"/>
          </a:xfrm>
          <a:prstGeom prst="rect">
            <a:avLst/>
          </a:prstGeom>
          <a:noFill/>
          <a:ln w="9525">
            <a:noFill/>
            <a:miter lim="800000"/>
            <a:headEnd/>
            <a:tailEnd/>
          </a:ln>
        </p:spPr>
      </p:pic>
      <p:pic>
        <p:nvPicPr>
          <p:cNvPr id="6" name="Bild 5" descr="edk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6925" y="620688"/>
            <a:ext cx="3699051" cy="792088"/>
          </a:xfrm>
          <a:prstGeom prst="rect">
            <a:avLst/>
          </a:prstGeom>
        </p:spPr>
      </p:pic>
    </p:spTree>
    <p:extLst>
      <p:ext uri="{BB962C8B-B14F-4D97-AF65-F5344CB8AC3E}">
        <p14:creationId xmlns:p14="http://schemas.microsoft.com/office/powerpoint/2010/main" val="1406360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 Inhalt der Prä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400" b="1"/>
            </a:lvl1pPr>
          </a:lstStyle>
          <a:p>
            <a:r>
              <a:rPr lang="de-CH" dirty="0" smtClean="0"/>
              <a:t>Agenda</a:t>
            </a:r>
            <a:endParaRPr lang="de-DE" dirty="0"/>
          </a:p>
        </p:txBody>
      </p:sp>
      <p:sp>
        <p:nvSpPr>
          <p:cNvPr id="3" name="Inhaltsplatzhalter 2"/>
          <p:cNvSpPr>
            <a:spLocks noGrp="1"/>
          </p:cNvSpPr>
          <p:nvPr>
            <p:ph idx="1" hasCustomPrompt="1"/>
          </p:nvPr>
        </p:nvSpPr>
        <p:spPr>
          <a:xfrm>
            <a:off x="611560" y="975600"/>
            <a:ext cx="7920000" cy="5186957"/>
          </a:xfrm>
        </p:spPr>
        <p:txBody>
          <a:bodyPr/>
          <a:lstStyle>
            <a:lvl1pPr>
              <a:defRPr sz="2200"/>
            </a:lvl1pPr>
          </a:lstStyle>
          <a:p>
            <a:pPr lvl="0"/>
            <a:r>
              <a:rPr lang="de-CH" dirty="0" smtClean="0"/>
              <a:t>Mastertextformat bearbeiten</a:t>
            </a:r>
          </a:p>
          <a:p>
            <a:pPr lvl="1"/>
            <a:r>
              <a:rPr lang="de-CH" dirty="0" smtClean="0"/>
              <a:t>Zweite Ebene</a:t>
            </a:r>
          </a:p>
          <a:p>
            <a:pPr lvl="2"/>
            <a:r>
              <a:rPr lang="de-CH" dirty="0" smtClean="0"/>
              <a:t>Dritte Ebene</a:t>
            </a:r>
          </a:p>
        </p:txBody>
      </p:sp>
      <p:sp>
        <p:nvSpPr>
          <p:cNvPr id="4" name="Datumsplatzhalter 3"/>
          <p:cNvSpPr>
            <a:spLocks noGrp="1"/>
          </p:cNvSpPr>
          <p:nvPr>
            <p:ph type="dt" sz="half" idx="10"/>
          </p:nvPr>
        </p:nvSpPr>
        <p:spPr/>
        <p:txBody>
          <a:bodyPr/>
          <a:lstStyle>
            <a:lvl1pPr defTabSz="914400">
              <a:defRPr>
                <a:latin typeface="Arial" charset="0"/>
                <a:ea typeface="+mn-ea"/>
              </a:defRPr>
            </a:lvl1pPr>
          </a:lstStyle>
          <a:p>
            <a:pPr>
              <a:defRPr/>
            </a:pPr>
            <a:fld id="{53E23440-2624-4AE1-B952-301660141219}" type="datetime1">
              <a:rPr lang="de-CH" smtClean="0"/>
              <a:t>12.07.2017</a:t>
            </a:fld>
            <a:endParaRPr lang="de-DE" dirty="0"/>
          </a:p>
        </p:txBody>
      </p:sp>
      <p:sp>
        <p:nvSpPr>
          <p:cNvPr id="5" name="Fußzeilenplatzhalter 4"/>
          <p:cNvSpPr>
            <a:spLocks noGrp="1"/>
          </p:cNvSpPr>
          <p:nvPr>
            <p:ph type="ftr" sz="quarter" idx="11"/>
          </p:nvPr>
        </p:nvSpPr>
        <p:spPr/>
        <p:txBody>
          <a:bodyPr/>
          <a:lstStyle>
            <a:lvl1pPr defTabSz="914400">
              <a:defRPr/>
            </a:lvl1pPr>
          </a:lstStyle>
          <a:p>
            <a:pPr>
              <a:defRPr/>
            </a:pPr>
            <a:r>
              <a:rPr lang="de-DE" dirty="0"/>
              <a:t>Schulverlag plus AG</a:t>
            </a:r>
          </a:p>
        </p:txBody>
      </p:sp>
      <p:sp>
        <p:nvSpPr>
          <p:cNvPr id="6" name="Foliennummernplatzhalter 5"/>
          <p:cNvSpPr>
            <a:spLocks noGrp="1"/>
          </p:cNvSpPr>
          <p:nvPr>
            <p:ph type="sldNum" sz="quarter" idx="12"/>
          </p:nvPr>
        </p:nvSpPr>
        <p:spPr/>
        <p:txBody>
          <a:bodyPr/>
          <a:lstStyle>
            <a:lvl1pPr defTabSz="914400">
              <a:defRPr>
                <a:latin typeface="Arial" charset="0"/>
                <a:ea typeface="+mn-ea"/>
              </a:defRPr>
            </a:lvl1pPr>
          </a:lstStyle>
          <a:p>
            <a:pPr>
              <a:defRPr/>
            </a:pPr>
            <a:fld id="{0CC3C592-384E-49E1-B741-BE69D10B88E5}" type="slidenum">
              <a:rPr lang="de-DE"/>
              <a:pPr>
                <a:defRPr/>
              </a:pPr>
              <a:t>‹Nr.›</a:t>
            </a:fld>
            <a:endParaRPr lang="de-DE" dirty="0"/>
          </a:p>
        </p:txBody>
      </p:sp>
    </p:spTree>
    <p:extLst>
      <p:ext uri="{BB962C8B-B14F-4D97-AF65-F5344CB8AC3E}">
        <p14:creationId xmlns:p14="http://schemas.microsoft.com/office/powerpoint/2010/main" val="20352920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folie_1">
    <p:spTree>
      <p:nvGrpSpPr>
        <p:cNvPr id="1" name=""/>
        <p:cNvGrpSpPr/>
        <p:nvPr/>
      </p:nvGrpSpPr>
      <p:grpSpPr>
        <a:xfrm>
          <a:off x="0" y="0"/>
          <a:ext cx="0" cy="0"/>
          <a:chOff x="0" y="0"/>
          <a:chExt cx="0" cy="0"/>
        </a:xfrm>
      </p:grpSpPr>
      <p:sp>
        <p:nvSpPr>
          <p:cNvPr id="9" name="Titel 1"/>
          <p:cNvSpPr>
            <a:spLocks noGrp="1"/>
          </p:cNvSpPr>
          <p:nvPr>
            <p:ph type="ctrTitle" hasCustomPrompt="1"/>
          </p:nvPr>
        </p:nvSpPr>
        <p:spPr>
          <a:xfrm>
            <a:off x="612000" y="1658741"/>
            <a:ext cx="7920000" cy="1440000"/>
          </a:xfrm>
        </p:spPr>
        <p:txBody>
          <a:bodyPr anchor="b" anchorCtr="0"/>
          <a:lstStyle>
            <a:lvl1pPr algn="l">
              <a:defRPr sz="3600" b="1">
                <a:latin typeface="Arial" panose="020B0604020202020204" pitchFamily="34" charset="0"/>
                <a:cs typeface="Arial" panose="020B0604020202020204" pitchFamily="34" charset="0"/>
              </a:defRPr>
            </a:lvl1pPr>
          </a:lstStyle>
          <a:p>
            <a:r>
              <a:rPr lang="de-CH" dirty="0" smtClean="0"/>
              <a:t>Zwischenfolie</a:t>
            </a:r>
            <a:br>
              <a:rPr lang="de-CH" dirty="0" smtClean="0"/>
            </a:br>
            <a:r>
              <a:rPr lang="de-CH" dirty="0" smtClean="0"/>
              <a:t>Titelformat bearbeiten</a:t>
            </a:r>
            <a:endParaRPr lang="de-DE" dirty="0"/>
          </a:p>
        </p:txBody>
      </p:sp>
      <p:sp>
        <p:nvSpPr>
          <p:cNvPr id="10" name="Untertitel 2"/>
          <p:cNvSpPr>
            <a:spLocks noGrp="1"/>
          </p:cNvSpPr>
          <p:nvPr>
            <p:ph type="subTitle" idx="1" hasCustomPrompt="1"/>
          </p:nvPr>
        </p:nvSpPr>
        <p:spPr>
          <a:xfrm>
            <a:off x="613050" y="3140968"/>
            <a:ext cx="7920000" cy="1440000"/>
          </a:xfrm>
        </p:spPr>
        <p:txBody>
          <a:bodyPr/>
          <a:lstStyle>
            <a:lvl1pPr marL="0" indent="0" algn="l" defTabSz="457200" rtl="0" eaLnBrk="0" fontAlgn="base" hangingPunct="0">
              <a:spcBef>
                <a:spcPct val="20000"/>
              </a:spcBef>
              <a:spcAft>
                <a:spcPct val="0"/>
              </a:spcAft>
              <a:buFont typeface="Wingdings" panose="05000000000000000000" pitchFamily="2" charset="2"/>
              <a:buNone/>
              <a:defRPr lang="de-DE" sz="2400" kern="1200" dirty="0">
                <a:solidFill>
                  <a:schemeClr val="tx1"/>
                </a:solidFill>
                <a:latin typeface="Arial" panose="020B0604020202020204" pitchFamily="34" charset="0"/>
                <a:ea typeface="MS PGothic" pitchFamily="34"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dirty="0" smtClean="0"/>
              <a:t>Untertitelformat bearbeiten</a:t>
            </a:r>
            <a:endParaRPr lang="de-DE" dirty="0"/>
          </a:p>
        </p:txBody>
      </p:sp>
      <p:sp>
        <p:nvSpPr>
          <p:cNvPr id="6" name="Rechteck 5"/>
          <p:cNvSpPr/>
          <p:nvPr userDrawn="1"/>
        </p:nvSpPr>
        <p:spPr>
          <a:xfrm>
            <a:off x="6300192" y="116632"/>
            <a:ext cx="2807808" cy="151216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grpSp>
        <p:nvGrpSpPr>
          <p:cNvPr id="11" name="Gruppieren 10"/>
          <p:cNvGrpSpPr/>
          <p:nvPr userDrawn="1"/>
        </p:nvGrpSpPr>
        <p:grpSpPr>
          <a:xfrm>
            <a:off x="19050" y="0"/>
            <a:ext cx="9108000" cy="1512000"/>
            <a:chOff x="19050" y="0"/>
            <a:chExt cx="9108000" cy="1512000"/>
          </a:xfrm>
        </p:grpSpPr>
        <p:sp useBgFill="1">
          <p:nvSpPr>
            <p:cNvPr id="13" name="Rechteck 12"/>
            <p:cNvSpPr/>
            <p:nvPr userDrawn="1"/>
          </p:nvSpPr>
          <p:spPr>
            <a:xfrm>
              <a:off x="19050" y="0"/>
              <a:ext cx="9108000" cy="1080000"/>
            </a:xfrm>
            <a:prstGeom prst="rect">
              <a:avLst/>
            </a:prstGeom>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14" name="Grafik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9600" y="496800"/>
              <a:ext cx="1827360" cy="1015200"/>
            </a:xfrm>
            <a:prstGeom prst="rect">
              <a:avLst/>
            </a:prstGeom>
          </p:spPr>
        </p:pic>
      </p:grpSp>
    </p:spTree>
    <p:extLst>
      <p:ext uri="{BB962C8B-B14F-4D97-AF65-F5344CB8AC3E}">
        <p14:creationId xmlns:p14="http://schemas.microsoft.com/office/powerpoint/2010/main" val="26972099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400" b="1"/>
            </a:lvl1pPr>
          </a:lstStyle>
          <a:p>
            <a:r>
              <a:rPr lang="de-CH" smtClean="0"/>
              <a:t>Mastertitelformat bearbeiten</a:t>
            </a:r>
            <a:endParaRPr lang="de-DE" dirty="0"/>
          </a:p>
        </p:txBody>
      </p:sp>
      <p:sp>
        <p:nvSpPr>
          <p:cNvPr id="3" name="Inhaltsplatzhalter 2"/>
          <p:cNvSpPr>
            <a:spLocks noGrp="1"/>
          </p:cNvSpPr>
          <p:nvPr>
            <p:ph idx="1" hasCustomPrompt="1"/>
          </p:nvPr>
        </p:nvSpPr>
        <p:spPr>
          <a:xfrm>
            <a:off x="612000" y="974378"/>
            <a:ext cx="7920000" cy="5239429"/>
          </a:xfrm>
        </p:spPr>
        <p:txBody>
          <a:bodyPr/>
          <a:lstStyle>
            <a:lvl1pPr>
              <a:defRPr sz="2200"/>
            </a:lvl1pPr>
          </a:lstStyle>
          <a:p>
            <a:pPr lvl="0"/>
            <a:r>
              <a:rPr lang="de-CH" dirty="0" smtClean="0"/>
              <a:t>Mastertextformat bearbeiten</a:t>
            </a:r>
          </a:p>
          <a:p>
            <a:pPr lvl="1"/>
            <a:r>
              <a:rPr lang="de-CH" dirty="0" smtClean="0"/>
              <a:t>Zweite Ebene</a:t>
            </a:r>
          </a:p>
          <a:p>
            <a:pPr lvl="2"/>
            <a:r>
              <a:rPr lang="de-CH" dirty="0" smtClean="0"/>
              <a:t>Dritte Ebene</a:t>
            </a:r>
          </a:p>
        </p:txBody>
      </p:sp>
      <p:sp>
        <p:nvSpPr>
          <p:cNvPr id="4" name="Datumsplatzhalter 3"/>
          <p:cNvSpPr>
            <a:spLocks noGrp="1"/>
          </p:cNvSpPr>
          <p:nvPr>
            <p:ph type="dt" sz="half" idx="10"/>
          </p:nvPr>
        </p:nvSpPr>
        <p:spPr/>
        <p:txBody>
          <a:bodyPr/>
          <a:lstStyle>
            <a:lvl1pPr defTabSz="914400">
              <a:defRPr>
                <a:latin typeface="Arial" charset="0"/>
                <a:ea typeface="+mn-ea"/>
              </a:defRPr>
            </a:lvl1pPr>
          </a:lstStyle>
          <a:p>
            <a:pPr>
              <a:defRPr/>
            </a:pPr>
            <a:fld id="{53E23440-2624-4AE1-B952-301660141219}" type="datetime1">
              <a:rPr lang="de-CH" smtClean="0"/>
              <a:t>12.07.2017</a:t>
            </a:fld>
            <a:endParaRPr lang="de-DE" dirty="0"/>
          </a:p>
        </p:txBody>
      </p:sp>
      <p:sp>
        <p:nvSpPr>
          <p:cNvPr id="5" name="Fußzeilenplatzhalter 4"/>
          <p:cNvSpPr>
            <a:spLocks noGrp="1"/>
          </p:cNvSpPr>
          <p:nvPr>
            <p:ph type="ftr" sz="quarter" idx="11"/>
          </p:nvPr>
        </p:nvSpPr>
        <p:spPr/>
        <p:txBody>
          <a:bodyPr/>
          <a:lstStyle>
            <a:lvl1pPr defTabSz="914400">
              <a:defRPr/>
            </a:lvl1pPr>
          </a:lstStyle>
          <a:p>
            <a:pPr>
              <a:defRPr/>
            </a:pPr>
            <a:r>
              <a:rPr lang="de-DE" dirty="0"/>
              <a:t>Schulverlag plus AG</a:t>
            </a:r>
          </a:p>
        </p:txBody>
      </p:sp>
      <p:sp>
        <p:nvSpPr>
          <p:cNvPr id="6" name="Foliennummernplatzhalter 5"/>
          <p:cNvSpPr>
            <a:spLocks noGrp="1"/>
          </p:cNvSpPr>
          <p:nvPr>
            <p:ph type="sldNum" sz="quarter" idx="12"/>
          </p:nvPr>
        </p:nvSpPr>
        <p:spPr/>
        <p:txBody>
          <a:bodyPr/>
          <a:lstStyle>
            <a:lvl1pPr defTabSz="914400">
              <a:defRPr>
                <a:latin typeface="Arial" charset="0"/>
                <a:ea typeface="+mn-ea"/>
              </a:defRPr>
            </a:lvl1pPr>
          </a:lstStyle>
          <a:p>
            <a:pPr>
              <a:defRPr/>
            </a:pPr>
            <a:fld id="{0CC3C592-384E-49E1-B741-BE69D10B88E5}" type="slidenum">
              <a:rPr lang="de-DE"/>
              <a:pPr>
                <a:defRPr/>
              </a:pPr>
              <a:t>‹Nr.›</a:t>
            </a:fld>
            <a:endParaRPr lang="de-DE" dirty="0"/>
          </a:p>
        </p:txBody>
      </p:sp>
    </p:spTree>
    <p:extLst>
      <p:ext uri="{BB962C8B-B14F-4D97-AF65-F5344CB8AC3E}">
        <p14:creationId xmlns:p14="http://schemas.microsoft.com/office/powerpoint/2010/main" val="25995273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2Spalten)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5" name="Datumsplatzhalter 3"/>
          <p:cNvSpPr>
            <a:spLocks noGrp="1"/>
          </p:cNvSpPr>
          <p:nvPr>
            <p:ph type="dt" sz="half" idx="10"/>
          </p:nvPr>
        </p:nvSpPr>
        <p:spPr/>
        <p:txBody>
          <a:bodyPr/>
          <a:lstStyle>
            <a:lvl1pPr defTabSz="914400">
              <a:defRPr>
                <a:latin typeface="Arial" charset="0"/>
                <a:ea typeface="+mn-ea"/>
              </a:defRPr>
            </a:lvl1pPr>
          </a:lstStyle>
          <a:p>
            <a:pPr>
              <a:defRPr/>
            </a:pPr>
            <a:fld id="{B68E5C45-9FB8-449F-895A-343D5681BEC7}" type="datetime1">
              <a:rPr lang="de-CH" smtClean="0"/>
              <a:t>12.07.2017</a:t>
            </a:fld>
            <a:endParaRPr lang="de-DE" dirty="0"/>
          </a:p>
        </p:txBody>
      </p:sp>
      <p:sp>
        <p:nvSpPr>
          <p:cNvPr id="6" name="Fußzeilenplatzhalter 4"/>
          <p:cNvSpPr>
            <a:spLocks noGrp="1"/>
          </p:cNvSpPr>
          <p:nvPr>
            <p:ph type="ftr" sz="quarter" idx="11"/>
          </p:nvPr>
        </p:nvSpPr>
        <p:spPr/>
        <p:txBody>
          <a:bodyPr/>
          <a:lstStyle>
            <a:lvl1pPr defTabSz="914400">
              <a:defRPr/>
            </a:lvl1pPr>
          </a:lstStyle>
          <a:p>
            <a:pPr>
              <a:defRPr/>
            </a:pPr>
            <a:r>
              <a:rPr lang="de-DE" dirty="0"/>
              <a:t>Schulverlag plus AG</a:t>
            </a:r>
          </a:p>
        </p:txBody>
      </p:sp>
      <p:sp>
        <p:nvSpPr>
          <p:cNvPr id="7" name="Foliennummernplatzhalter 5"/>
          <p:cNvSpPr>
            <a:spLocks noGrp="1"/>
          </p:cNvSpPr>
          <p:nvPr>
            <p:ph type="sldNum" sz="quarter" idx="12"/>
          </p:nvPr>
        </p:nvSpPr>
        <p:spPr/>
        <p:txBody>
          <a:bodyPr/>
          <a:lstStyle>
            <a:lvl1pPr defTabSz="914400">
              <a:defRPr>
                <a:latin typeface="Arial" charset="0"/>
                <a:ea typeface="+mn-ea"/>
              </a:defRPr>
            </a:lvl1pPr>
          </a:lstStyle>
          <a:p>
            <a:pPr>
              <a:defRPr/>
            </a:pPr>
            <a:fld id="{E91E5184-FCE7-4644-8B9C-E9E4642FAFE4}" type="slidenum">
              <a:rPr lang="de-DE"/>
              <a:pPr>
                <a:defRPr/>
              </a:pPr>
              <a:t>‹Nr.›</a:t>
            </a:fld>
            <a:endParaRPr lang="de-DE" dirty="0"/>
          </a:p>
        </p:txBody>
      </p:sp>
      <p:sp>
        <p:nvSpPr>
          <p:cNvPr id="8" name="Inhaltsplatzhalter 2"/>
          <p:cNvSpPr>
            <a:spLocks noGrp="1"/>
          </p:cNvSpPr>
          <p:nvPr>
            <p:ph sz="half" idx="13" hasCustomPrompt="1"/>
          </p:nvPr>
        </p:nvSpPr>
        <p:spPr>
          <a:xfrm>
            <a:off x="4788023" y="975600"/>
            <a:ext cx="3846265" cy="5259672"/>
          </a:xfrm>
        </p:spPr>
        <p:txBody>
          <a:bodyPr/>
          <a:lstStyle>
            <a:lvl1pPr>
              <a:defRPr sz="22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de-CH" dirty="0" smtClean="0"/>
              <a:t>Mastertextformat bearbeiten</a:t>
            </a:r>
          </a:p>
          <a:p>
            <a:pPr lvl="1"/>
            <a:r>
              <a:rPr lang="de-CH" dirty="0" smtClean="0"/>
              <a:t>Zweite Ebene</a:t>
            </a:r>
          </a:p>
          <a:p>
            <a:pPr lvl="2"/>
            <a:r>
              <a:rPr lang="de-CH" dirty="0" smtClean="0"/>
              <a:t>Dritte Ebene</a:t>
            </a:r>
          </a:p>
        </p:txBody>
      </p:sp>
      <p:sp>
        <p:nvSpPr>
          <p:cNvPr id="9" name="Inhaltsplatzhalter 2"/>
          <p:cNvSpPr>
            <a:spLocks noGrp="1"/>
          </p:cNvSpPr>
          <p:nvPr>
            <p:ph sz="half" idx="14" hasCustomPrompt="1"/>
          </p:nvPr>
        </p:nvSpPr>
        <p:spPr>
          <a:xfrm>
            <a:off x="611560" y="975600"/>
            <a:ext cx="4113031" cy="5259672"/>
          </a:xfrm>
        </p:spPr>
        <p:txBody>
          <a:bodyPr/>
          <a:lstStyle>
            <a:lvl1pPr>
              <a:defRPr sz="22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de-CH" dirty="0" smtClean="0"/>
              <a:t>Mastertextformat bearbeiten</a:t>
            </a:r>
          </a:p>
          <a:p>
            <a:pPr lvl="1"/>
            <a:r>
              <a:rPr lang="de-CH" dirty="0" smtClean="0"/>
              <a:t>Zweite Ebene</a:t>
            </a:r>
          </a:p>
          <a:p>
            <a:pPr lvl="2"/>
            <a:r>
              <a:rPr lang="de-CH" dirty="0" smtClean="0"/>
              <a:t>Dritte Ebene</a:t>
            </a:r>
          </a:p>
        </p:txBody>
      </p:sp>
    </p:spTree>
    <p:extLst>
      <p:ext uri="{BB962C8B-B14F-4D97-AF65-F5344CB8AC3E}">
        <p14:creationId xmlns:p14="http://schemas.microsoft.com/office/powerpoint/2010/main" val="3156422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2Spalten)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dirty="0"/>
          </a:p>
        </p:txBody>
      </p:sp>
      <p:sp>
        <p:nvSpPr>
          <p:cNvPr id="7" name="Datumsplatzhalter 3"/>
          <p:cNvSpPr>
            <a:spLocks noGrp="1"/>
          </p:cNvSpPr>
          <p:nvPr>
            <p:ph type="dt" sz="half" idx="10"/>
          </p:nvPr>
        </p:nvSpPr>
        <p:spPr/>
        <p:txBody>
          <a:bodyPr/>
          <a:lstStyle>
            <a:lvl1pPr defTabSz="914400">
              <a:defRPr>
                <a:latin typeface="Arial" charset="0"/>
                <a:ea typeface="+mn-ea"/>
              </a:defRPr>
            </a:lvl1pPr>
          </a:lstStyle>
          <a:p>
            <a:pPr>
              <a:defRPr/>
            </a:pPr>
            <a:fld id="{D359DDCC-D2B6-4895-B6B1-198E91DB0C9E}" type="datetime1">
              <a:rPr lang="de-CH" smtClean="0"/>
              <a:t>12.07.2017</a:t>
            </a:fld>
            <a:endParaRPr lang="de-DE" dirty="0"/>
          </a:p>
        </p:txBody>
      </p:sp>
      <p:sp>
        <p:nvSpPr>
          <p:cNvPr id="8" name="Fußzeilenplatzhalter 4"/>
          <p:cNvSpPr>
            <a:spLocks noGrp="1"/>
          </p:cNvSpPr>
          <p:nvPr>
            <p:ph type="ftr" sz="quarter" idx="11"/>
          </p:nvPr>
        </p:nvSpPr>
        <p:spPr/>
        <p:txBody>
          <a:bodyPr/>
          <a:lstStyle>
            <a:lvl1pPr defTabSz="914400">
              <a:defRPr/>
            </a:lvl1pPr>
          </a:lstStyle>
          <a:p>
            <a:pPr>
              <a:defRPr/>
            </a:pPr>
            <a:r>
              <a:rPr lang="de-DE" dirty="0"/>
              <a:t>Schulverlag plus AG</a:t>
            </a:r>
          </a:p>
        </p:txBody>
      </p:sp>
      <p:sp>
        <p:nvSpPr>
          <p:cNvPr id="9" name="Foliennummernplatzhalter 5"/>
          <p:cNvSpPr>
            <a:spLocks noGrp="1"/>
          </p:cNvSpPr>
          <p:nvPr>
            <p:ph type="sldNum" sz="quarter" idx="12"/>
          </p:nvPr>
        </p:nvSpPr>
        <p:spPr/>
        <p:txBody>
          <a:bodyPr/>
          <a:lstStyle>
            <a:lvl1pPr defTabSz="914400">
              <a:defRPr>
                <a:latin typeface="Arial" charset="0"/>
                <a:ea typeface="+mn-ea"/>
              </a:defRPr>
            </a:lvl1pPr>
          </a:lstStyle>
          <a:p>
            <a:pPr>
              <a:defRPr/>
            </a:pPr>
            <a:fld id="{DA48247E-CACF-4F08-AF83-C3E3D0D4591C}" type="slidenum">
              <a:rPr lang="de-DE"/>
              <a:pPr>
                <a:defRPr/>
              </a:pPr>
              <a:t>‹Nr.›</a:t>
            </a:fld>
            <a:endParaRPr lang="de-DE" dirty="0"/>
          </a:p>
        </p:txBody>
      </p:sp>
      <p:sp>
        <p:nvSpPr>
          <p:cNvPr id="11" name="Inhaltsplatzhalter 2"/>
          <p:cNvSpPr>
            <a:spLocks noGrp="1"/>
          </p:cNvSpPr>
          <p:nvPr>
            <p:ph sz="half" idx="14" hasCustomPrompt="1"/>
          </p:nvPr>
        </p:nvSpPr>
        <p:spPr>
          <a:xfrm>
            <a:off x="4788024" y="1778400"/>
            <a:ext cx="3898800" cy="4392000"/>
          </a:xfrm>
        </p:spPr>
        <p:txBody>
          <a:bodyPr/>
          <a:lstStyle>
            <a:lvl1pPr>
              <a:defRPr sz="2200"/>
            </a:lvl1pPr>
            <a:lvl2pPr>
              <a:defRPr sz="2000"/>
            </a:lvl2pPr>
            <a:lvl3pPr>
              <a:defRPr sz="1800"/>
            </a:lvl3pPr>
            <a:lvl4pPr marL="1371600" indent="0">
              <a:buNone/>
              <a:defRPr sz="1600"/>
            </a:lvl4pPr>
            <a:lvl5pPr>
              <a:defRPr sz="1800"/>
            </a:lvl5pPr>
            <a:lvl6pPr>
              <a:defRPr sz="1800"/>
            </a:lvl6pPr>
            <a:lvl7pPr>
              <a:defRPr sz="1800"/>
            </a:lvl7pPr>
            <a:lvl8pPr>
              <a:defRPr sz="1800"/>
            </a:lvl8pPr>
            <a:lvl9pPr>
              <a:defRPr sz="1800"/>
            </a:lvl9pPr>
          </a:lstStyle>
          <a:p>
            <a:pPr lvl="0"/>
            <a:r>
              <a:rPr lang="de-CH" dirty="0" smtClean="0"/>
              <a:t>Mastertextformat bearbeiten</a:t>
            </a:r>
          </a:p>
          <a:p>
            <a:pPr lvl="1"/>
            <a:r>
              <a:rPr lang="de-CH" dirty="0" smtClean="0"/>
              <a:t>Zweite Ebene</a:t>
            </a:r>
          </a:p>
          <a:p>
            <a:pPr lvl="2"/>
            <a:r>
              <a:rPr lang="de-CH" dirty="0" smtClean="0"/>
              <a:t>Dritte Ebene</a:t>
            </a:r>
          </a:p>
        </p:txBody>
      </p:sp>
      <p:sp>
        <p:nvSpPr>
          <p:cNvPr id="12" name="Textplatzhalter 4"/>
          <p:cNvSpPr>
            <a:spLocks noGrp="1"/>
          </p:cNvSpPr>
          <p:nvPr>
            <p:ph type="body" sz="quarter" idx="15"/>
          </p:nvPr>
        </p:nvSpPr>
        <p:spPr>
          <a:xfrm>
            <a:off x="612000" y="1008286"/>
            <a:ext cx="3897646" cy="793632"/>
          </a:xfrm>
        </p:spPr>
        <p:txBody>
          <a:bodyPr tIns="46800" bIns="46800" anchor="t" anchorCtr="0"/>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13" name="Inhaltsplatzhalter 2"/>
          <p:cNvSpPr>
            <a:spLocks noGrp="1"/>
          </p:cNvSpPr>
          <p:nvPr>
            <p:ph sz="half" idx="16" hasCustomPrompt="1"/>
          </p:nvPr>
        </p:nvSpPr>
        <p:spPr>
          <a:xfrm>
            <a:off x="612000" y="1779166"/>
            <a:ext cx="3894584" cy="4392000"/>
          </a:xfrm>
        </p:spPr>
        <p:txBody>
          <a:bodyPr/>
          <a:lstStyle>
            <a:lvl1pPr>
              <a:defRPr sz="2200"/>
            </a:lvl1pPr>
            <a:lvl2pPr>
              <a:defRPr sz="2000"/>
            </a:lvl2pPr>
            <a:lvl3pPr>
              <a:defRPr sz="1800"/>
            </a:lvl3pPr>
            <a:lvl4pPr marL="1371600" indent="0">
              <a:buNone/>
              <a:defRPr sz="1600"/>
            </a:lvl4pPr>
            <a:lvl5pPr>
              <a:defRPr sz="1800"/>
            </a:lvl5pPr>
            <a:lvl6pPr>
              <a:defRPr sz="1800"/>
            </a:lvl6pPr>
            <a:lvl7pPr>
              <a:defRPr sz="1800"/>
            </a:lvl7pPr>
            <a:lvl8pPr>
              <a:defRPr sz="1800"/>
            </a:lvl8pPr>
            <a:lvl9pPr>
              <a:defRPr sz="1800"/>
            </a:lvl9pPr>
          </a:lstStyle>
          <a:p>
            <a:pPr lvl="0"/>
            <a:r>
              <a:rPr lang="de-CH" dirty="0" smtClean="0"/>
              <a:t>Mastertextformat bearbeiten</a:t>
            </a:r>
          </a:p>
          <a:p>
            <a:pPr lvl="1"/>
            <a:r>
              <a:rPr lang="de-CH" dirty="0" smtClean="0"/>
              <a:t>Zweite Ebene</a:t>
            </a:r>
          </a:p>
          <a:p>
            <a:pPr lvl="2"/>
            <a:r>
              <a:rPr lang="de-CH" dirty="0" smtClean="0"/>
              <a:t>Dritte Ebene</a:t>
            </a:r>
          </a:p>
        </p:txBody>
      </p:sp>
      <p:sp>
        <p:nvSpPr>
          <p:cNvPr id="10" name="Textplatzhalter 4"/>
          <p:cNvSpPr>
            <a:spLocks noGrp="1"/>
          </p:cNvSpPr>
          <p:nvPr>
            <p:ph type="body" sz="quarter" idx="17"/>
          </p:nvPr>
        </p:nvSpPr>
        <p:spPr>
          <a:xfrm>
            <a:off x="4788024" y="1008000"/>
            <a:ext cx="3897646" cy="793632"/>
          </a:xfrm>
        </p:spPr>
        <p:txBody>
          <a:bodyPr tIns="46800" bIns="46800" anchor="t" anchorCtr="0"/>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Tree>
    <p:extLst>
      <p:ext uri="{BB962C8B-B14F-4D97-AF65-F5344CB8AC3E}">
        <p14:creationId xmlns:p14="http://schemas.microsoft.com/office/powerpoint/2010/main" val="2303631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für Screensho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dirty="0"/>
          </a:p>
        </p:txBody>
      </p:sp>
      <p:sp>
        <p:nvSpPr>
          <p:cNvPr id="3" name="Datumsplatzhalter 3"/>
          <p:cNvSpPr>
            <a:spLocks noGrp="1"/>
          </p:cNvSpPr>
          <p:nvPr>
            <p:ph type="dt" sz="half" idx="10"/>
          </p:nvPr>
        </p:nvSpPr>
        <p:spPr/>
        <p:txBody>
          <a:bodyPr/>
          <a:lstStyle>
            <a:lvl1pPr defTabSz="914400">
              <a:defRPr>
                <a:latin typeface="Arial" charset="0"/>
                <a:ea typeface="+mn-ea"/>
              </a:defRPr>
            </a:lvl1pPr>
          </a:lstStyle>
          <a:p>
            <a:pPr>
              <a:defRPr/>
            </a:pPr>
            <a:fld id="{4DFD5232-AEB7-4B6B-859C-2F90113D53CD}" type="datetime1">
              <a:rPr lang="de-CH" smtClean="0"/>
              <a:t>12.07.2017</a:t>
            </a:fld>
            <a:endParaRPr lang="de-DE" dirty="0"/>
          </a:p>
        </p:txBody>
      </p:sp>
      <p:sp>
        <p:nvSpPr>
          <p:cNvPr id="4" name="Fußzeilenplatzhalter 4"/>
          <p:cNvSpPr>
            <a:spLocks noGrp="1"/>
          </p:cNvSpPr>
          <p:nvPr>
            <p:ph type="ftr" sz="quarter" idx="11"/>
          </p:nvPr>
        </p:nvSpPr>
        <p:spPr/>
        <p:txBody>
          <a:bodyPr/>
          <a:lstStyle>
            <a:lvl1pPr defTabSz="914400">
              <a:defRPr/>
            </a:lvl1pPr>
          </a:lstStyle>
          <a:p>
            <a:pPr>
              <a:defRPr/>
            </a:pPr>
            <a:r>
              <a:rPr lang="de-DE" dirty="0"/>
              <a:t>Schulverlag plus AG</a:t>
            </a:r>
          </a:p>
        </p:txBody>
      </p:sp>
      <p:sp>
        <p:nvSpPr>
          <p:cNvPr id="5" name="Foliennummernplatzhalter 5"/>
          <p:cNvSpPr>
            <a:spLocks noGrp="1"/>
          </p:cNvSpPr>
          <p:nvPr>
            <p:ph type="sldNum" sz="quarter" idx="12"/>
          </p:nvPr>
        </p:nvSpPr>
        <p:spPr/>
        <p:txBody>
          <a:bodyPr/>
          <a:lstStyle>
            <a:lvl1pPr defTabSz="914400">
              <a:defRPr>
                <a:latin typeface="Arial" charset="0"/>
                <a:ea typeface="+mn-ea"/>
              </a:defRPr>
            </a:lvl1pPr>
          </a:lstStyle>
          <a:p>
            <a:pPr>
              <a:defRPr/>
            </a:pPr>
            <a:fld id="{CD9197AA-C8AB-43B7-A867-F5791BDCA764}" type="slidenum">
              <a:rPr lang="de-DE"/>
              <a:pPr>
                <a:defRPr/>
              </a:pPr>
              <a:t>‹Nr.›</a:t>
            </a:fld>
            <a:endParaRPr lang="de-DE" dirty="0"/>
          </a:p>
        </p:txBody>
      </p:sp>
      <p:pic>
        <p:nvPicPr>
          <p:cNvPr id="6" name="Image 2" descr="PHSG_schwarz"/>
          <p:cNvPicPr>
            <a:picLocks noChangeAspect="1"/>
          </p:cNvPicPr>
          <p:nvPr userDrawn="1"/>
        </p:nvPicPr>
        <p:blipFill>
          <a:blip r:embed="rId2"/>
          <a:srcRect/>
          <a:stretch>
            <a:fillRect/>
          </a:stretch>
        </p:blipFill>
        <p:spPr bwMode="auto">
          <a:xfrm>
            <a:off x="6156176" y="260648"/>
            <a:ext cx="1152128" cy="506664"/>
          </a:xfrm>
          <a:prstGeom prst="rect">
            <a:avLst/>
          </a:prstGeom>
          <a:noFill/>
          <a:ln w="9525">
            <a:noFill/>
            <a:miter lim="800000"/>
            <a:headEnd/>
            <a:tailEnd/>
          </a:ln>
        </p:spPr>
      </p:pic>
      <p:pic>
        <p:nvPicPr>
          <p:cNvPr id="7" name="Bild 6" descr="edk_logo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5856" y="258554"/>
            <a:ext cx="2700000" cy="578158"/>
          </a:xfrm>
          <a:prstGeom prst="rect">
            <a:avLst/>
          </a:prstGeom>
        </p:spPr>
      </p:pic>
    </p:spTree>
    <p:extLst>
      <p:ext uri="{BB962C8B-B14F-4D97-AF65-F5344CB8AC3E}">
        <p14:creationId xmlns:p14="http://schemas.microsoft.com/office/powerpoint/2010/main" val="40862783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agen">
    <p:spTree>
      <p:nvGrpSpPr>
        <p:cNvPr id="1" name=""/>
        <p:cNvGrpSpPr/>
        <p:nvPr/>
      </p:nvGrpSpPr>
      <p:grpSpPr>
        <a:xfrm>
          <a:off x="0" y="0"/>
          <a:ext cx="0" cy="0"/>
          <a:chOff x="0" y="0"/>
          <a:chExt cx="0" cy="0"/>
        </a:xfrm>
      </p:grpSpPr>
      <p:sp>
        <p:nvSpPr>
          <p:cNvPr id="4" name="Textfeld 3"/>
          <p:cNvSpPr txBox="1"/>
          <p:nvPr userDrawn="1"/>
        </p:nvSpPr>
        <p:spPr>
          <a:xfrm>
            <a:off x="612000" y="2536578"/>
            <a:ext cx="7992888" cy="492443"/>
          </a:xfrm>
          <a:prstGeom prst="rect">
            <a:avLst/>
          </a:prstGeom>
          <a:noFill/>
        </p:spPr>
        <p:txBody>
          <a:bodyPr wrap="square" rtlCol="0">
            <a:spAutoFit/>
          </a:bodyPr>
          <a:lstStyle/>
          <a:p>
            <a:r>
              <a:rPr lang="de-CH" sz="2600" b="1" dirty="0" smtClean="0">
                <a:latin typeface="Arial" panose="020B0604020202020204" pitchFamily="34" charset="0"/>
                <a:cs typeface="Arial" panose="020B0604020202020204" pitchFamily="34" charset="0"/>
              </a:rPr>
              <a:t>Haben Sie Fragen?</a:t>
            </a:r>
            <a:endParaRPr lang="de-CH" sz="2600" b="1" dirty="0">
              <a:latin typeface="Arial" panose="020B0604020202020204" pitchFamily="34" charset="0"/>
              <a:cs typeface="Arial" panose="020B0604020202020204" pitchFamily="34" charset="0"/>
            </a:endParaRPr>
          </a:p>
        </p:txBody>
      </p:sp>
      <p:grpSp>
        <p:nvGrpSpPr>
          <p:cNvPr id="6" name="Gruppieren 5"/>
          <p:cNvGrpSpPr/>
          <p:nvPr userDrawn="1"/>
        </p:nvGrpSpPr>
        <p:grpSpPr>
          <a:xfrm>
            <a:off x="19050" y="0"/>
            <a:ext cx="9108000" cy="1512000"/>
            <a:chOff x="19050" y="0"/>
            <a:chExt cx="9108000" cy="1512000"/>
          </a:xfrm>
        </p:grpSpPr>
        <p:sp useBgFill="1">
          <p:nvSpPr>
            <p:cNvPr id="7" name="Rechteck 6"/>
            <p:cNvSpPr/>
            <p:nvPr userDrawn="1"/>
          </p:nvSpPr>
          <p:spPr>
            <a:xfrm>
              <a:off x="19050" y="0"/>
              <a:ext cx="9108000" cy="1080000"/>
            </a:xfrm>
            <a:prstGeom prst="rect">
              <a:avLst/>
            </a:prstGeom>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9600" y="496800"/>
              <a:ext cx="1827360" cy="1015200"/>
            </a:xfrm>
            <a:prstGeom prst="rect">
              <a:avLst/>
            </a:prstGeom>
          </p:spPr>
        </p:pic>
      </p:grpSp>
      <p:pic>
        <p:nvPicPr>
          <p:cNvPr id="9" name="Image 2" descr="PHSG_schwarz"/>
          <p:cNvPicPr>
            <a:picLocks noChangeAspect="1"/>
          </p:cNvPicPr>
          <p:nvPr userDrawn="1"/>
        </p:nvPicPr>
        <p:blipFill>
          <a:blip r:embed="rId3"/>
          <a:srcRect/>
          <a:stretch>
            <a:fillRect/>
          </a:stretch>
        </p:blipFill>
        <p:spPr bwMode="auto">
          <a:xfrm>
            <a:off x="4572000" y="548680"/>
            <a:ext cx="1944216" cy="854995"/>
          </a:xfrm>
          <a:prstGeom prst="rect">
            <a:avLst/>
          </a:prstGeom>
          <a:noFill/>
          <a:ln w="9525">
            <a:noFill/>
            <a:miter lim="800000"/>
            <a:headEnd/>
            <a:tailEnd/>
          </a:ln>
        </p:spPr>
      </p:pic>
      <p:pic>
        <p:nvPicPr>
          <p:cNvPr id="10" name="Bild 9" descr="edk_logo_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6925" y="620688"/>
            <a:ext cx="3699051" cy="792088"/>
          </a:xfrm>
          <a:prstGeom prst="rect">
            <a:avLst/>
          </a:prstGeom>
        </p:spPr>
      </p:pic>
    </p:spTree>
    <p:extLst>
      <p:ext uri="{BB962C8B-B14F-4D97-AF65-F5344CB8AC3E}">
        <p14:creationId xmlns:p14="http://schemas.microsoft.com/office/powerpoint/2010/main" val="2182593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592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11560" y="401424"/>
            <a:ext cx="6912768" cy="4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0000" rIns="91440" bIns="90000" numCol="1" anchor="ctr" anchorCtr="0" compatLnSpc="1">
            <a:prstTxWarp prst="textNoShape">
              <a:avLst/>
            </a:prstTxWarp>
          </a:bodyPr>
          <a:lstStyle/>
          <a:p>
            <a:pPr lvl="0"/>
            <a:r>
              <a:rPr lang="de-CH" dirty="0" smtClean="0"/>
              <a:t>Agenda</a:t>
            </a:r>
            <a:endParaRPr lang="de-DE" dirty="0" smtClean="0"/>
          </a:p>
        </p:txBody>
      </p:sp>
      <p:sp>
        <p:nvSpPr>
          <p:cNvPr id="1027" name="Textplatzhalter 2"/>
          <p:cNvSpPr>
            <a:spLocks noGrp="1"/>
          </p:cNvSpPr>
          <p:nvPr>
            <p:ph type="body" idx="1"/>
          </p:nvPr>
        </p:nvSpPr>
        <p:spPr bwMode="auto">
          <a:xfrm>
            <a:off x="611560" y="975600"/>
            <a:ext cx="7920000" cy="5186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0000" rIns="91440" bIns="90000" numCol="1" anchor="t" anchorCtr="0" compatLnSpc="1">
            <a:prstTxWarp prst="textNoShape">
              <a:avLst/>
            </a:prstTxWarp>
          </a:bodyPr>
          <a:lstStyle/>
          <a:p>
            <a:pPr lvl="0"/>
            <a:r>
              <a:rPr lang="de-CH" dirty="0" smtClean="0"/>
              <a:t>Mastertextformat bearbeiten</a:t>
            </a:r>
          </a:p>
          <a:p>
            <a:pPr lvl="1"/>
            <a:r>
              <a:rPr lang="de-CH" dirty="0" smtClean="0"/>
              <a:t>Zweite Ebene</a:t>
            </a:r>
          </a:p>
          <a:p>
            <a:pPr lvl="2"/>
            <a:r>
              <a:rPr lang="de-CH" dirty="0" smtClean="0"/>
              <a:t>Dritte Ebene</a:t>
            </a:r>
          </a:p>
        </p:txBody>
      </p:sp>
      <p:sp>
        <p:nvSpPr>
          <p:cNvPr id="4" name="Datumsplatzhalter 3"/>
          <p:cNvSpPr>
            <a:spLocks noGrp="1"/>
          </p:cNvSpPr>
          <p:nvPr>
            <p:ph type="dt" sz="half" idx="2"/>
          </p:nvPr>
        </p:nvSpPr>
        <p:spPr>
          <a:xfrm>
            <a:off x="606062" y="6430781"/>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900">
                <a:solidFill>
                  <a:srgbClr val="898989"/>
                </a:solidFill>
                <a:latin typeface="Frutiger LT 45 Light" panose="020B0403030504020204" pitchFamily="34" charset="0"/>
                <a:ea typeface="MS PGothic" pitchFamily="34" charset="-128"/>
              </a:defRPr>
            </a:lvl1pPr>
          </a:lstStyle>
          <a:p>
            <a:pPr>
              <a:defRPr/>
            </a:pPr>
            <a:fld id="{7E04A34D-AAD1-46D1-B62A-2D2CB6854424}" type="datetime1">
              <a:rPr lang="de-CH" smtClean="0"/>
              <a:t>12.07.2017</a:t>
            </a:fld>
            <a:endParaRPr lang="de-DE" dirty="0"/>
          </a:p>
        </p:txBody>
      </p:sp>
      <p:sp>
        <p:nvSpPr>
          <p:cNvPr id="5" name="Fußzeilenplatzhalter 4"/>
          <p:cNvSpPr>
            <a:spLocks noGrp="1"/>
          </p:cNvSpPr>
          <p:nvPr>
            <p:ph type="ftr" sz="quarter" idx="3"/>
          </p:nvPr>
        </p:nvSpPr>
        <p:spPr>
          <a:xfrm>
            <a:off x="3124200" y="6441414"/>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900">
                <a:solidFill>
                  <a:srgbClr val="898989"/>
                </a:solidFill>
                <a:latin typeface="Frutiger LT 45 Light" panose="020B0403030504020204" pitchFamily="34" charset="0"/>
                <a:ea typeface="ＭＳ Ｐゴシック" charset="0"/>
                <a:cs typeface="Frutiger LT 45 Light" panose="020B0403030504020204" pitchFamily="34" charset="0"/>
              </a:defRPr>
            </a:lvl1pPr>
          </a:lstStyle>
          <a:p>
            <a:pPr>
              <a:defRPr/>
            </a:pPr>
            <a:r>
              <a:rPr lang="de-DE" smtClean="0"/>
              <a:t>Schulverlag plus AG</a:t>
            </a:r>
            <a:endParaRPr lang="de-DE" dirty="0"/>
          </a:p>
        </p:txBody>
      </p:sp>
      <p:sp>
        <p:nvSpPr>
          <p:cNvPr id="6" name="Foliennummernplatzhalter 5"/>
          <p:cNvSpPr>
            <a:spLocks noGrp="1"/>
          </p:cNvSpPr>
          <p:nvPr>
            <p:ph type="sldNum" sz="quarter" idx="4"/>
          </p:nvPr>
        </p:nvSpPr>
        <p:spPr>
          <a:xfrm>
            <a:off x="6553200" y="6441414"/>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900">
                <a:solidFill>
                  <a:srgbClr val="898989"/>
                </a:solidFill>
                <a:latin typeface="Frutiger LT 45 Light" panose="020B0403030504020204" pitchFamily="34" charset="0"/>
                <a:ea typeface="MS PGothic" pitchFamily="34" charset="-128"/>
              </a:defRPr>
            </a:lvl1pPr>
          </a:lstStyle>
          <a:p>
            <a:pPr>
              <a:defRPr/>
            </a:pPr>
            <a:fld id="{9A2697C3-7D69-4506-AFEE-2A6205D56BCB}" type="slidenum">
              <a:rPr lang="de-DE" smtClean="0"/>
              <a:pPr>
                <a:defRPr/>
              </a:pPr>
              <a:t>‹Nr.›</a:t>
            </a:fld>
            <a:endParaRPr lang="de-DE" dirty="0"/>
          </a:p>
        </p:txBody>
      </p:sp>
      <p:cxnSp>
        <p:nvCxnSpPr>
          <p:cNvPr id="15" name="Gerade Verbindung 14"/>
          <p:cNvCxnSpPr/>
          <p:nvPr userDrawn="1"/>
        </p:nvCxnSpPr>
        <p:spPr>
          <a:xfrm flipH="1">
            <a:off x="612000" y="836712"/>
            <a:ext cx="6840320" cy="10086"/>
          </a:xfrm>
          <a:prstGeom prst="line">
            <a:avLst/>
          </a:prstGeom>
          <a:ln w="6350" cmpd="sng">
            <a:solidFill>
              <a:srgbClr val="0A4890"/>
            </a:solidFill>
          </a:ln>
          <a:effectLst/>
        </p:spPr>
        <p:style>
          <a:lnRef idx="2">
            <a:schemeClr val="accent1"/>
          </a:lnRef>
          <a:fillRef idx="0">
            <a:schemeClr val="accent1"/>
          </a:fillRef>
          <a:effectRef idx="1">
            <a:schemeClr val="accent1"/>
          </a:effectRef>
          <a:fontRef idx="minor">
            <a:schemeClr val="tx1"/>
          </a:fontRef>
        </p:style>
      </p:cxnSp>
      <p:pic>
        <p:nvPicPr>
          <p:cNvPr id="3" name="Grafik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 y="1165145"/>
            <a:ext cx="339175" cy="1730794"/>
          </a:xfrm>
          <a:prstGeom prst="rect">
            <a:avLst/>
          </a:prstGeom>
        </p:spPr>
      </p:pic>
      <p:pic>
        <p:nvPicPr>
          <p:cNvPr id="8" name="Grafik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74400" y="273600"/>
            <a:ext cx="1112400" cy="618000"/>
          </a:xfrm>
          <a:prstGeom prst="rect">
            <a:avLst/>
          </a:prstGeom>
        </p:spPr>
      </p:pic>
    </p:spTree>
  </p:cSld>
  <p:clrMap bg1="lt1" tx1="dk1" bg2="lt2" tx2="dk2" accent1="accent1" accent2="accent2" accent3="accent3" accent4="accent4" accent5="accent5" accent6="accent6" hlink="hlink" folHlink="folHlink"/>
  <p:sldLayoutIdLst>
    <p:sldLayoutId id="2147484167" r:id="rId1"/>
    <p:sldLayoutId id="2147484178" r:id="rId2"/>
    <p:sldLayoutId id="2147484175" r:id="rId3"/>
    <p:sldLayoutId id="2147484168" r:id="rId4"/>
    <p:sldLayoutId id="2147484170" r:id="rId5"/>
    <p:sldLayoutId id="2147484171" r:id="rId6"/>
    <p:sldLayoutId id="2147484172" r:id="rId7"/>
    <p:sldLayoutId id="2147484177" r:id="rId8"/>
    <p:sldLayoutId id="2147484176" r:id="rId9"/>
  </p:sldLayoutIdLst>
  <p:timing>
    <p:tnLst>
      <p:par>
        <p:cTn id="1" dur="indefinite" restart="never" nodeType="tmRoot"/>
      </p:par>
    </p:tnLst>
  </p:timing>
  <p:hf hdr="0"/>
  <p:txStyles>
    <p:titleStyle>
      <a:lvl1pPr algn="l" defTabSz="457200" rtl="0" eaLnBrk="1" fontAlgn="base" hangingPunct="1">
        <a:spcBef>
          <a:spcPct val="0"/>
        </a:spcBef>
        <a:spcAft>
          <a:spcPct val="0"/>
        </a:spcAft>
        <a:defRPr sz="2400" b="1" kern="1200">
          <a:solidFill>
            <a:schemeClr val="tx1"/>
          </a:solidFill>
          <a:latin typeface="Arial" panose="020B0604020202020204" pitchFamily="34" charset="0"/>
          <a:ea typeface="MS PGothic" pitchFamily="34" charset="-128"/>
          <a:cs typeface="Arial" panose="020B0604020202020204" pitchFamily="34" charset="0"/>
        </a:defRPr>
      </a:lvl1pPr>
      <a:lvl2pPr algn="l" defTabSz="457200" rtl="0" eaLnBrk="1" fontAlgn="base" hangingPunct="1">
        <a:spcBef>
          <a:spcPct val="0"/>
        </a:spcBef>
        <a:spcAft>
          <a:spcPct val="0"/>
        </a:spcAft>
        <a:defRPr sz="2800">
          <a:solidFill>
            <a:schemeClr val="tx1"/>
          </a:solidFill>
          <a:latin typeface="Calibri" charset="0"/>
          <a:ea typeface="MS PGothic" pitchFamily="34" charset="-128"/>
          <a:cs typeface="ＭＳ Ｐゴシック" charset="0"/>
        </a:defRPr>
      </a:lvl2pPr>
      <a:lvl3pPr algn="l" defTabSz="457200" rtl="0" eaLnBrk="1" fontAlgn="base" hangingPunct="1">
        <a:spcBef>
          <a:spcPct val="0"/>
        </a:spcBef>
        <a:spcAft>
          <a:spcPct val="0"/>
        </a:spcAft>
        <a:defRPr sz="2800">
          <a:solidFill>
            <a:schemeClr val="tx1"/>
          </a:solidFill>
          <a:latin typeface="Calibri" charset="0"/>
          <a:ea typeface="MS PGothic" pitchFamily="34" charset="-128"/>
          <a:cs typeface="ＭＳ Ｐゴシック" charset="0"/>
        </a:defRPr>
      </a:lvl3pPr>
      <a:lvl4pPr algn="l" defTabSz="457200" rtl="0" eaLnBrk="1" fontAlgn="base" hangingPunct="1">
        <a:spcBef>
          <a:spcPct val="0"/>
        </a:spcBef>
        <a:spcAft>
          <a:spcPct val="0"/>
        </a:spcAft>
        <a:defRPr sz="2800">
          <a:solidFill>
            <a:schemeClr val="tx1"/>
          </a:solidFill>
          <a:latin typeface="Calibri" charset="0"/>
          <a:ea typeface="MS PGothic" pitchFamily="34" charset="-128"/>
          <a:cs typeface="ＭＳ Ｐゴシック" charset="0"/>
        </a:defRPr>
      </a:lvl4pPr>
      <a:lvl5pPr algn="l" defTabSz="457200" rtl="0" eaLnBrk="1" fontAlgn="base" hangingPunct="1">
        <a:spcBef>
          <a:spcPct val="0"/>
        </a:spcBef>
        <a:spcAft>
          <a:spcPct val="0"/>
        </a:spcAft>
        <a:defRPr sz="2800">
          <a:solidFill>
            <a:schemeClr val="tx1"/>
          </a:solidFill>
          <a:latin typeface="Calibri" charset="0"/>
          <a:ea typeface="MS PGothic" pitchFamily="34" charset="-128"/>
          <a:cs typeface="ＭＳ Ｐゴシック" charset="0"/>
        </a:defRPr>
      </a:lvl5pPr>
      <a:lvl6pPr marL="457200" algn="l"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266700" indent="-266700" algn="l" defTabSz="457200" rtl="0" eaLnBrk="1" fontAlgn="base" hangingPunct="1">
        <a:spcBef>
          <a:spcPct val="20000"/>
        </a:spcBef>
        <a:spcAft>
          <a:spcPct val="0"/>
        </a:spcAft>
        <a:buFont typeface="Wingdings" panose="05000000000000000000" pitchFamily="2" charset="2"/>
        <a:buChar char=""/>
        <a:defRPr sz="2200" kern="1200">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Wingdings" panose="05000000000000000000" pitchFamily="2" charset="2"/>
        <a:buChar char="n"/>
        <a:defRPr sz="2000" kern="1200">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defTabSz="457200" rtl="0" eaLnBrk="1" fontAlgn="base" hangingPunct="1">
        <a:spcBef>
          <a:spcPct val="20000"/>
        </a:spcBef>
        <a:spcAft>
          <a:spcPct val="0"/>
        </a:spcAft>
        <a:buSzPct val="80000"/>
        <a:buFont typeface="Wingdings" panose="05000000000000000000" pitchFamily="2" charset="2"/>
        <a:buChar char=""/>
        <a:defRPr kern="1200">
          <a:solidFill>
            <a:schemeClr val="tx1"/>
          </a:solidFill>
          <a:latin typeface="Arial" panose="020B0604020202020204" pitchFamily="34" charset="0"/>
          <a:ea typeface="MS PGothic" pitchFamily="34" charset="-128"/>
          <a:cs typeface="Arial" panose="020B0604020202020204" pitchFamily="34" charset="0"/>
        </a:defRPr>
      </a:lvl3pPr>
      <a:lvl4pPr marL="1657350" indent="-285750" algn="l" defTabSz="457200" rtl="0" eaLnBrk="1" fontAlgn="base" hangingPunct="1">
        <a:spcBef>
          <a:spcPct val="20000"/>
        </a:spcBef>
        <a:spcAft>
          <a:spcPct val="0"/>
        </a:spcAft>
        <a:buFont typeface="Wingdings" panose="05000000000000000000" pitchFamily="2" charset="2"/>
        <a:buChar char="§"/>
        <a:defRPr sz="1600" kern="1200">
          <a:solidFill>
            <a:schemeClr val="tx1"/>
          </a:solidFill>
          <a:latin typeface="Frutiger LT 45 Light" panose="020B0403030504020204" pitchFamily="34" charset="0"/>
          <a:ea typeface="MS PGothic" pitchFamily="34" charset="-128"/>
          <a:cs typeface="+mn-cs"/>
        </a:defRPr>
      </a:lvl4pPr>
      <a:lvl5pPr marL="2057400" indent="-228600" algn="l" defTabSz="457200" rtl="0" eaLnBrk="1" fontAlgn="base" hangingPunct="1">
        <a:spcBef>
          <a:spcPct val="20000"/>
        </a:spcBef>
        <a:spcAft>
          <a:spcPct val="0"/>
        </a:spcAft>
        <a:buFont typeface="Wingdings" panose="05000000000000000000" pitchFamily="2" charset="2"/>
        <a:buChar char="§"/>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hyperlink" Target="http://www.portfoliodellelingue.ch/" TargetMode="Externa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portfoliodellelingue.ch/" TargetMode="Externa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portfoliodellelingue.ch/"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www.coe.int/t/dg4/autobiography/Source/AIE_en/AIE_autobiography_en.pdf" TargetMode="External"/><Relationship Id="rId1" Type="http://schemas.openxmlformats.org/officeDocument/2006/relationships/slideLayout" Target="../slideLayouts/slideLayout6.xml"/><Relationship Id="rId4" Type="http://schemas.openxmlformats.org/officeDocument/2006/relationships/hyperlink" Target="http://www.coe.int/t/dg4/autobiography/default_en.asp"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plurimobil.ecml.at/"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www.coe.int/t/DG4/AUTOBIOGRAPHY/AutobiographyTool_it.asp" TargetMode="External"/><Relationship Id="rId2" Type="http://schemas.openxmlformats.org/officeDocument/2006/relationships/hyperlink" Target="http://www.coe.int/t/DG4/AUTOBIOGRAPHY/AutobiographyTool_fr.asp" TargetMode="External"/><Relationship Id="rId1" Type="http://schemas.openxmlformats.org/officeDocument/2006/relationships/slideLayout" Target="../slideLayouts/slideLayout4.xml"/><Relationship Id="rId6" Type="http://schemas.openxmlformats.org/officeDocument/2006/relationships/hyperlink" Target="http://carap.ecml.at/" TargetMode="External"/><Relationship Id="rId5" Type="http://schemas.openxmlformats.org/officeDocument/2006/relationships/hyperlink" Target="http://www.ecml.at/Resources/ECMLPublications/tabid/277/PublicationID/82/language/en-GB/Default.aspx" TargetMode="External"/><Relationship Id="rId4" Type="http://schemas.openxmlformats.org/officeDocument/2006/relationships/hyperlink" Target="http://www.coe.int/t/dg4/autobiography/autobiographytool_EN.asp"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elp-implementation.ecml.at/" TargetMode="External"/><Relationship Id="rId2" Type="http://schemas.openxmlformats.org/officeDocument/2006/relationships/hyperlink" Target="http://plurimobil.ecml.at/"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www.phlu.ch/forschung/publikationen/forschungsberichte/seiten-forschungsberichte/sprachliche-austauschaktivitaeten-und-deren-auswirkungen-auf-interkulturelle-kompetenzen-und-sprachlernmotivation/"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CH" dirty="0"/>
              <a:t>Modulo di </a:t>
            </a:r>
            <a:r>
              <a:rPr lang="de-CH" dirty="0" err="1"/>
              <a:t>aggiornamento</a:t>
            </a:r>
            <a:endParaRPr lang="de-CH" dirty="0"/>
          </a:p>
        </p:txBody>
      </p:sp>
      <p:sp>
        <p:nvSpPr>
          <p:cNvPr id="5" name="Untertitel 4"/>
          <p:cNvSpPr>
            <a:spLocks noGrp="1"/>
          </p:cNvSpPr>
          <p:nvPr>
            <p:ph type="subTitle" idx="1"/>
          </p:nvPr>
        </p:nvSpPr>
        <p:spPr/>
        <p:txBody>
          <a:bodyPr/>
          <a:lstStyle/>
          <a:p>
            <a:r>
              <a:rPr lang="de-CH" dirty="0" err="1"/>
              <a:t>Accompagnamento</a:t>
            </a:r>
            <a:r>
              <a:rPr lang="de-CH" dirty="0"/>
              <a:t> delle </a:t>
            </a:r>
            <a:r>
              <a:rPr lang="de-CH" dirty="0" err="1"/>
              <a:t>attività</a:t>
            </a:r>
            <a:r>
              <a:rPr lang="de-CH" dirty="0"/>
              <a:t> di </a:t>
            </a:r>
            <a:r>
              <a:rPr lang="de-CH" dirty="0" err="1"/>
              <a:t>scambio</a:t>
            </a:r>
            <a:r>
              <a:rPr lang="de-CH" dirty="0"/>
              <a:t> </a:t>
            </a:r>
            <a:r>
              <a:rPr lang="de-CH" dirty="0" err="1"/>
              <a:t>e</a:t>
            </a:r>
            <a:r>
              <a:rPr lang="de-CH" dirty="0"/>
              <a:t> </a:t>
            </a:r>
            <a:r>
              <a:rPr lang="de-CH" dirty="0" err="1"/>
              <a:t>mobilità</a:t>
            </a:r>
            <a:r>
              <a:rPr lang="de-CH" dirty="0"/>
              <a:t> per </a:t>
            </a:r>
            <a:r>
              <a:rPr lang="de-CH" dirty="0" err="1"/>
              <a:t>il</a:t>
            </a:r>
            <a:r>
              <a:rPr lang="de-CH" dirty="0"/>
              <a:t> </a:t>
            </a:r>
            <a:r>
              <a:rPr lang="de-CH" dirty="0" err="1"/>
              <a:t>livello</a:t>
            </a:r>
            <a:r>
              <a:rPr lang="de-CH" dirty="0"/>
              <a:t> </a:t>
            </a:r>
            <a:r>
              <a:rPr lang="de-CH" dirty="0" err="1"/>
              <a:t>secondario</a:t>
            </a:r>
            <a:r>
              <a:rPr lang="de-CH" dirty="0"/>
              <a:t> </a:t>
            </a:r>
            <a:r>
              <a:rPr lang="de-CH" dirty="0" smtClean="0"/>
              <a:t>II </a:t>
            </a:r>
            <a:r>
              <a:rPr lang="de-CH" dirty="0" err="1" smtClean="0"/>
              <a:t>con</a:t>
            </a:r>
            <a:r>
              <a:rPr lang="de-CH" dirty="0" smtClean="0"/>
              <a:t> </a:t>
            </a:r>
            <a:r>
              <a:rPr lang="de-CH" dirty="0" err="1"/>
              <a:t>il</a:t>
            </a:r>
            <a:r>
              <a:rPr lang="de-CH" dirty="0"/>
              <a:t> Portfolio delle </a:t>
            </a:r>
            <a:r>
              <a:rPr lang="de-CH" dirty="0" err="1"/>
              <a:t>lingue</a:t>
            </a:r>
            <a:r>
              <a:rPr lang="de-CH" dirty="0"/>
              <a:t> </a:t>
            </a:r>
            <a:r>
              <a:rPr lang="de-CH" dirty="0" err="1"/>
              <a:t>europee</a:t>
            </a:r>
            <a:r>
              <a:rPr lang="de-CH" dirty="0"/>
              <a:t> 15+ (PEL III</a:t>
            </a:r>
            <a:r>
              <a:rPr lang="de-CH" dirty="0" smtClean="0"/>
              <a:t>)</a:t>
            </a:r>
          </a:p>
          <a:p>
            <a:r>
              <a:rPr lang="de-DE" sz="2400" dirty="0" smtClean="0"/>
              <a:t>Dr</a:t>
            </a:r>
            <a:r>
              <a:rPr lang="de-DE" sz="2400" dirty="0"/>
              <a:t>. Katharina </a:t>
            </a:r>
            <a:r>
              <a:rPr lang="de-DE" sz="2400" dirty="0" err="1"/>
              <a:t>Höchle</a:t>
            </a:r>
            <a:r>
              <a:rPr lang="de-DE" sz="2400" dirty="0"/>
              <a:t> </a:t>
            </a:r>
            <a:r>
              <a:rPr lang="de-DE" sz="2400" dirty="0" smtClean="0"/>
              <a:t>Meier </a:t>
            </a:r>
            <a:r>
              <a:rPr lang="de-CH" sz="2400" dirty="0" smtClean="0"/>
              <a:t>/ 10.08.2016</a:t>
            </a:r>
            <a:endParaRPr lang="de-CH" sz="2400" dirty="0"/>
          </a:p>
        </p:txBody>
      </p:sp>
      <p:sp>
        <p:nvSpPr>
          <p:cNvPr id="2" name="Textfeld 1"/>
          <p:cNvSpPr txBox="1"/>
          <p:nvPr/>
        </p:nvSpPr>
        <p:spPr>
          <a:xfrm>
            <a:off x="8240562" y="1239694"/>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2676923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10</a:t>
            </a:fld>
            <a:endParaRPr lang="de-DE" dirty="0"/>
          </a:p>
        </p:txBody>
      </p:sp>
      <p:sp>
        <p:nvSpPr>
          <p:cNvPr id="15" name="Abgerundetes Rechteck 14"/>
          <p:cNvSpPr/>
          <p:nvPr/>
        </p:nvSpPr>
        <p:spPr>
          <a:xfrm>
            <a:off x="626983" y="2940593"/>
            <a:ext cx="2504857" cy="1396385"/>
          </a:xfrm>
          <a:prstGeom prst="roundRect">
            <a:avLst/>
          </a:prstGeom>
          <a:solidFill>
            <a:srgbClr val="ED7D31"/>
          </a:solidFill>
          <a:ln w="12700" cap="flat" cmpd="sng" algn="ctr">
            <a:solidFill>
              <a:srgbClr val="ED7D31"/>
            </a:solidFill>
            <a:prstDash val="solid"/>
            <a:miter lim="800000"/>
          </a:ln>
          <a:effectLst/>
        </p:spPr>
        <p:txBody>
          <a:bodyPr rtlCol="0" anchor="ctr"/>
          <a:lstStyle/>
          <a:p>
            <a:pPr algn="ctr"/>
            <a:r>
              <a:rPr lang="de-CH" b="1" dirty="0" err="1"/>
              <a:t>Scambi</a:t>
            </a:r>
            <a:r>
              <a:rPr lang="de-CH" b="1" dirty="0"/>
              <a:t> / </a:t>
            </a:r>
            <a:r>
              <a:rPr lang="de-CH" b="1" dirty="0" err="1"/>
              <a:t>mobilità</a:t>
            </a:r>
            <a:endParaRPr lang="de-CH" b="1" dirty="0"/>
          </a:p>
        </p:txBody>
      </p:sp>
      <p:sp>
        <p:nvSpPr>
          <p:cNvPr id="16" name="Abgerundetes Rechteck 15"/>
          <p:cNvSpPr/>
          <p:nvPr/>
        </p:nvSpPr>
        <p:spPr>
          <a:xfrm>
            <a:off x="3923928" y="1557338"/>
            <a:ext cx="4575052" cy="1718660"/>
          </a:xfrm>
          <a:prstGeom prst="roundRect">
            <a:avLst/>
          </a:prstGeom>
          <a:solidFill>
            <a:srgbClr val="ED7D31">
              <a:lumMod val="20000"/>
              <a:lumOff val="80000"/>
            </a:srgbClr>
          </a:solidFill>
          <a:ln w="12700" cap="flat" cmpd="sng" algn="ctr">
            <a:solidFill>
              <a:srgbClr val="ED7D31">
                <a:lumMod val="40000"/>
                <a:lumOff val="60000"/>
              </a:srgbClr>
            </a:solidFill>
            <a:prstDash val="solid"/>
            <a:miter lim="800000"/>
          </a:ln>
          <a:effectLst/>
        </p:spPr>
        <p:txBody>
          <a:bodyPr rtlCol="0" anchor="ctr"/>
          <a:lstStyle/>
          <a:p>
            <a:r>
              <a:rPr lang="de-CH" sz="1400" b="1" dirty="0" err="1"/>
              <a:t>Competenze</a:t>
            </a:r>
            <a:r>
              <a:rPr lang="de-CH" sz="1400" b="1" dirty="0"/>
              <a:t> </a:t>
            </a:r>
            <a:r>
              <a:rPr lang="de-CH" sz="1400" b="1" dirty="0" err="1"/>
              <a:t>linguistiche</a:t>
            </a:r>
            <a:endParaRPr lang="de-CH" sz="1400" b="1" dirty="0"/>
          </a:p>
          <a:p>
            <a:endParaRPr lang="de-CH" sz="1400" dirty="0"/>
          </a:p>
          <a:p>
            <a:pPr marL="285750" indent="-285750">
              <a:buFont typeface="Wingdings" panose="05000000000000000000" pitchFamily="2" charset="2"/>
              <a:buChar char="Ø"/>
            </a:pPr>
            <a:r>
              <a:rPr lang="de-CH" sz="1400" b="1" dirty="0" err="1"/>
              <a:t>usare</a:t>
            </a:r>
            <a:r>
              <a:rPr lang="de-CH" sz="1400" b="1" dirty="0"/>
              <a:t> le </a:t>
            </a:r>
            <a:r>
              <a:rPr lang="de-CH" sz="1400" b="1" dirty="0" err="1"/>
              <a:t>lingue</a:t>
            </a:r>
            <a:r>
              <a:rPr lang="de-CH" sz="1400" b="1" dirty="0"/>
              <a:t> </a:t>
            </a:r>
            <a:r>
              <a:rPr lang="de-CH" sz="1400" b="1" dirty="0" err="1"/>
              <a:t>straniere</a:t>
            </a:r>
            <a:r>
              <a:rPr lang="de-CH" sz="1400" b="1" dirty="0"/>
              <a:t> in </a:t>
            </a:r>
            <a:r>
              <a:rPr lang="de-CH" sz="1400" b="1" dirty="0" err="1"/>
              <a:t>situazioni</a:t>
            </a:r>
            <a:r>
              <a:rPr lang="de-CH" sz="1400" b="1" dirty="0"/>
              <a:t> </a:t>
            </a:r>
            <a:r>
              <a:rPr lang="de-CH" sz="1400" b="1" dirty="0" err="1"/>
              <a:t>autentiche</a:t>
            </a:r>
            <a:endParaRPr lang="de-CH" sz="1400" b="1" dirty="0"/>
          </a:p>
          <a:p>
            <a:pPr marL="285750" indent="-285750">
              <a:buFont typeface="Wingdings" panose="05000000000000000000" pitchFamily="2" charset="2"/>
              <a:buChar char="Ø"/>
            </a:pPr>
            <a:r>
              <a:rPr lang="de-CH" sz="1400" b="1" dirty="0" err="1"/>
              <a:t>sviluppare</a:t>
            </a:r>
            <a:r>
              <a:rPr lang="de-CH" sz="1400" b="1" dirty="0"/>
              <a:t> le </a:t>
            </a:r>
            <a:r>
              <a:rPr lang="de-CH" sz="1400" b="1" dirty="0" err="1"/>
              <a:t>competenze</a:t>
            </a:r>
            <a:r>
              <a:rPr lang="de-CH" sz="1400" b="1" dirty="0"/>
              <a:t> </a:t>
            </a:r>
            <a:r>
              <a:rPr lang="de-CH" sz="1400" b="1" dirty="0" err="1"/>
              <a:t>comunicative</a:t>
            </a:r>
            <a:endParaRPr lang="de-CH" sz="1400" b="1" dirty="0"/>
          </a:p>
          <a:p>
            <a:pPr marL="285750" indent="-285750">
              <a:buFont typeface="Wingdings" panose="05000000000000000000" pitchFamily="2" charset="2"/>
              <a:buChar char="Ø"/>
            </a:pPr>
            <a:r>
              <a:rPr lang="de-CH" sz="1400" b="1" dirty="0" err="1"/>
              <a:t>sviluppare</a:t>
            </a:r>
            <a:r>
              <a:rPr lang="de-CH" sz="1400" b="1" dirty="0"/>
              <a:t> </a:t>
            </a:r>
            <a:r>
              <a:rPr lang="de-CH" sz="1400" b="1" dirty="0" err="1"/>
              <a:t>una</a:t>
            </a:r>
            <a:r>
              <a:rPr lang="de-CH" sz="1400" b="1" dirty="0"/>
              <a:t> </a:t>
            </a:r>
            <a:r>
              <a:rPr lang="de-CH" sz="1400" b="1" dirty="0" err="1"/>
              <a:t>consapevolezza</a:t>
            </a:r>
            <a:r>
              <a:rPr lang="de-CH" sz="1400" b="1" dirty="0"/>
              <a:t> della </a:t>
            </a:r>
            <a:r>
              <a:rPr lang="de-CH" sz="1400" b="1" dirty="0" err="1"/>
              <a:t>varietà</a:t>
            </a:r>
            <a:r>
              <a:rPr lang="de-CH" sz="1400" b="1" dirty="0"/>
              <a:t> </a:t>
            </a:r>
            <a:r>
              <a:rPr lang="de-CH" sz="1400" b="1" dirty="0" err="1"/>
              <a:t>lingustica</a:t>
            </a:r>
            <a:r>
              <a:rPr lang="de-CH" sz="1400" b="1" dirty="0"/>
              <a:t> </a:t>
            </a:r>
            <a:r>
              <a:rPr lang="de-CH" sz="1400" b="1" dirty="0" err="1" smtClean="0"/>
              <a:t>nel</a:t>
            </a:r>
            <a:r>
              <a:rPr lang="de-CH" sz="1400" b="1" dirty="0" smtClean="0"/>
              <a:t> </a:t>
            </a:r>
            <a:r>
              <a:rPr lang="de-CH" sz="1400" b="1" dirty="0" err="1"/>
              <a:t>mondo</a:t>
            </a:r>
            <a:endParaRPr lang="de-CH" sz="1400" b="1" dirty="0"/>
          </a:p>
        </p:txBody>
      </p:sp>
      <p:sp>
        <p:nvSpPr>
          <p:cNvPr id="17" name="Abgerundetes Rechteck 16"/>
          <p:cNvSpPr/>
          <p:nvPr/>
        </p:nvSpPr>
        <p:spPr>
          <a:xfrm>
            <a:off x="3923928" y="3429000"/>
            <a:ext cx="4608513" cy="2736281"/>
          </a:xfrm>
          <a:prstGeom prst="roundRect">
            <a:avLst/>
          </a:prstGeom>
          <a:solidFill>
            <a:srgbClr val="ED7D31">
              <a:lumMod val="40000"/>
              <a:lumOff val="60000"/>
            </a:srgbClr>
          </a:solidFill>
          <a:ln w="12700" cap="flat" cmpd="sng" algn="ctr">
            <a:solidFill>
              <a:srgbClr val="F8CBAD"/>
            </a:solidFill>
            <a:prstDash val="solid"/>
            <a:miter lim="800000"/>
          </a:ln>
          <a:effectLst/>
        </p:spPr>
        <p:txBody>
          <a:bodyPr rtlCol="0" anchor="ctr"/>
          <a:lstStyle/>
          <a:p>
            <a:r>
              <a:rPr lang="de-CH" sz="1400" b="1" dirty="0" err="1"/>
              <a:t>Competenze</a:t>
            </a:r>
            <a:r>
              <a:rPr lang="de-CH" sz="1400" b="1" dirty="0"/>
              <a:t> </a:t>
            </a:r>
            <a:r>
              <a:rPr lang="de-CH" sz="1400" b="1" dirty="0" err="1"/>
              <a:t>interculturali</a:t>
            </a:r>
            <a:endParaRPr lang="de-CH" sz="1400" b="1" dirty="0"/>
          </a:p>
          <a:p>
            <a:endParaRPr lang="de-CH" sz="1400" b="1" dirty="0"/>
          </a:p>
          <a:p>
            <a:pPr marL="285750" indent="-285750">
              <a:buFont typeface="Wingdings" panose="05000000000000000000" pitchFamily="2" charset="2"/>
              <a:buChar char="Ø"/>
            </a:pPr>
            <a:r>
              <a:rPr lang="de-CH" sz="1400" b="1" dirty="0" err="1"/>
              <a:t>essere</a:t>
            </a:r>
            <a:r>
              <a:rPr lang="de-CH" sz="1400" b="1" dirty="0"/>
              <a:t> </a:t>
            </a:r>
            <a:r>
              <a:rPr lang="de-CH" sz="1400" b="1" dirty="0" err="1"/>
              <a:t>consapevoli</a:t>
            </a:r>
            <a:r>
              <a:rPr lang="de-CH" sz="1400" b="1" dirty="0"/>
              <a:t> della propria  </a:t>
            </a:r>
            <a:r>
              <a:rPr lang="de-CH" sz="1400" b="1" dirty="0" smtClean="0"/>
              <a:t>e</a:t>
            </a:r>
            <a:r>
              <a:rPr lang="de-CH" sz="1400" b="1" dirty="0" smtClean="0">
                <a:solidFill>
                  <a:srgbClr val="FF0000"/>
                </a:solidFill>
              </a:rPr>
              <a:t> </a:t>
            </a:r>
            <a:r>
              <a:rPr lang="de-CH" sz="1400" b="1" dirty="0" smtClean="0"/>
              <a:t>delle </a:t>
            </a:r>
            <a:r>
              <a:rPr lang="de-CH" sz="1400" b="1" dirty="0"/>
              <a:t>altre </a:t>
            </a:r>
            <a:r>
              <a:rPr lang="de-CH" sz="1400" b="1" dirty="0" err="1"/>
              <a:t>culture</a:t>
            </a:r>
            <a:r>
              <a:rPr lang="de-CH" sz="1400" b="1" dirty="0"/>
              <a:t> di </a:t>
            </a:r>
            <a:r>
              <a:rPr lang="de-CH" sz="1400" b="1" dirty="0" err="1"/>
              <a:t>appartenenza</a:t>
            </a:r>
            <a:endParaRPr lang="de-CH" sz="1400" b="1" dirty="0"/>
          </a:p>
          <a:p>
            <a:pPr marL="285750" indent="-285750">
              <a:buFont typeface="Wingdings" panose="05000000000000000000" pitchFamily="2" charset="2"/>
              <a:buChar char="Ø"/>
            </a:pPr>
            <a:r>
              <a:rPr lang="de-CH" sz="1400" b="1" dirty="0" err="1"/>
              <a:t>percepire</a:t>
            </a:r>
            <a:r>
              <a:rPr lang="de-CH" sz="1400" b="1" dirty="0"/>
              <a:t> </a:t>
            </a:r>
            <a:r>
              <a:rPr lang="de-CH" sz="1400" b="1" dirty="0" err="1"/>
              <a:t>e</a:t>
            </a:r>
            <a:r>
              <a:rPr lang="de-CH" sz="1400" b="1" dirty="0"/>
              <a:t> </a:t>
            </a:r>
            <a:r>
              <a:rPr lang="de-CH" sz="1400" b="1" dirty="0" err="1"/>
              <a:t>decrivere</a:t>
            </a:r>
            <a:r>
              <a:rPr lang="de-CH" sz="1400" b="1" dirty="0"/>
              <a:t> la </a:t>
            </a:r>
            <a:r>
              <a:rPr lang="de-CH" sz="1400" b="1" dirty="0" err="1"/>
              <a:t>diversità</a:t>
            </a:r>
            <a:r>
              <a:rPr lang="de-CH" sz="1400" b="1" dirty="0"/>
              <a:t> (</a:t>
            </a:r>
            <a:r>
              <a:rPr lang="de-CH" sz="1400" b="1" dirty="0" err="1"/>
              <a:t>differenze</a:t>
            </a:r>
            <a:r>
              <a:rPr lang="de-CH" sz="1400" b="1" dirty="0"/>
              <a:t> E </a:t>
            </a:r>
            <a:r>
              <a:rPr lang="de-CH" sz="1400" b="1" dirty="0" err="1"/>
              <a:t>somiglianze</a:t>
            </a:r>
            <a:r>
              <a:rPr lang="de-CH" sz="1400" b="1" dirty="0"/>
              <a:t>) </a:t>
            </a:r>
          </a:p>
          <a:p>
            <a:pPr marL="285750" indent="-285750">
              <a:buFont typeface="Wingdings" panose="05000000000000000000" pitchFamily="2" charset="2"/>
              <a:buChar char="Ø"/>
            </a:pPr>
            <a:r>
              <a:rPr lang="de-CH" sz="1400" b="1" dirty="0" err="1"/>
              <a:t>sviluppare</a:t>
            </a:r>
            <a:r>
              <a:rPr lang="de-CH" sz="1400" b="1" dirty="0"/>
              <a:t> </a:t>
            </a:r>
            <a:r>
              <a:rPr lang="de-CH" sz="1400" b="1" dirty="0" err="1"/>
              <a:t>un</a:t>
            </a:r>
            <a:r>
              <a:rPr lang="de-CH" sz="1400" b="1" dirty="0"/>
              <a:t> </a:t>
            </a:r>
            <a:r>
              <a:rPr lang="de-CH" sz="1400" b="1" dirty="0" err="1"/>
              <a:t>atteggiamento</a:t>
            </a:r>
            <a:r>
              <a:rPr lang="de-CH" sz="1400" b="1" dirty="0"/>
              <a:t> </a:t>
            </a:r>
            <a:r>
              <a:rPr lang="de-CH" sz="1400" b="1" dirty="0" err="1"/>
              <a:t>positivo</a:t>
            </a:r>
            <a:r>
              <a:rPr lang="de-CH" sz="1400" b="1" dirty="0"/>
              <a:t> </a:t>
            </a:r>
            <a:r>
              <a:rPr lang="de-CH" sz="1400" b="1" dirty="0" err="1"/>
              <a:t>ma</a:t>
            </a:r>
            <a:r>
              <a:rPr lang="de-CH" sz="1400" b="1" dirty="0"/>
              <a:t> </a:t>
            </a:r>
            <a:r>
              <a:rPr lang="de-CH" sz="1400" b="1" dirty="0" err="1"/>
              <a:t>anche</a:t>
            </a:r>
            <a:r>
              <a:rPr lang="de-CH" sz="1400" b="1" dirty="0"/>
              <a:t> </a:t>
            </a:r>
            <a:r>
              <a:rPr lang="de-CH" sz="1400" b="1" dirty="0" err="1"/>
              <a:t>critico</a:t>
            </a:r>
            <a:r>
              <a:rPr lang="de-CH" sz="1400" b="1" dirty="0"/>
              <a:t> </a:t>
            </a:r>
            <a:r>
              <a:rPr lang="de-CH" sz="1400" b="1" dirty="0" err="1"/>
              <a:t>nei</a:t>
            </a:r>
            <a:r>
              <a:rPr lang="de-CH" sz="1400" b="1" dirty="0"/>
              <a:t> </a:t>
            </a:r>
            <a:r>
              <a:rPr lang="de-CH" sz="1400" b="1" dirty="0" err="1"/>
              <a:t>confronti</a:t>
            </a:r>
            <a:r>
              <a:rPr lang="de-CH" sz="1400" b="1" dirty="0"/>
              <a:t> </a:t>
            </a:r>
            <a:r>
              <a:rPr lang="de-CH" sz="1400" b="1" dirty="0" err="1"/>
              <a:t>dei</a:t>
            </a:r>
            <a:r>
              <a:rPr lang="de-CH" sz="1400" b="1" dirty="0"/>
              <a:t> </a:t>
            </a:r>
            <a:r>
              <a:rPr lang="de-CH" sz="1400" b="1" dirty="0" err="1"/>
              <a:t>valori</a:t>
            </a:r>
            <a:r>
              <a:rPr lang="de-CH" sz="1400" b="1" dirty="0"/>
              <a:t> </a:t>
            </a:r>
            <a:r>
              <a:rPr lang="de-CH" sz="1400" b="1" dirty="0" err="1"/>
              <a:t>e</a:t>
            </a:r>
            <a:r>
              <a:rPr lang="de-CH" sz="1400" b="1" dirty="0"/>
              <a:t> </a:t>
            </a:r>
            <a:r>
              <a:rPr lang="de-CH" sz="1400" b="1" dirty="0" err="1"/>
              <a:t>degli</a:t>
            </a:r>
            <a:r>
              <a:rPr lang="de-CH" sz="1400" b="1" dirty="0"/>
              <a:t> </a:t>
            </a:r>
            <a:r>
              <a:rPr lang="de-CH" sz="1400" b="1" dirty="0" err="1"/>
              <a:t>atteggiamenti</a:t>
            </a:r>
            <a:r>
              <a:rPr lang="de-CH" sz="1400" b="1" dirty="0"/>
              <a:t> </a:t>
            </a:r>
            <a:r>
              <a:rPr lang="de-CH" sz="1400" b="1" dirty="0" err="1"/>
              <a:t>culturali</a:t>
            </a:r>
            <a:r>
              <a:rPr lang="de-CH" sz="1400" b="1" dirty="0"/>
              <a:t> di </a:t>
            </a:r>
            <a:r>
              <a:rPr lang="de-CH" sz="1400" b="1" dirty="0" err="1"/>
              <a:t>altri</a:t>
            </a:r>
            <a:r>
              <a:rPr lang="de-CH" sz="1400" b="1" dirty="0"/>
              <a:t> </a:t>
            </a:r>
            <a:r>
              <a:rPr lang="de-CH" sz="1400" b="1" dirty="0" err="1"/>
              <a:t>individui</a:t>
            </a:r>
            <a:endParaRPr lang="de-CH" sz="1400" b="1" dirty="0"/>
          </a:p>
          <a:p>
            <a:pPr marL="285750" indent="-285750">
              <a:buFont typeface="Wingdings" panose="05000000000000000000" pitchFamily="2" charset="2"/>
              <a:buChar char="Ø"/>
            </a:pPr>
            <a:r>
              <a:rPr lang="de-CH" sz="1400" b="1" dirty="0" err="1"/>
              <a:t>comunicare</a:t>
            </a:r>
            <a:r>
              <a:rPr lang="de-CH" sz="1400" b="1" dirty="0"/>
              <a:t> </a:t>
            </a:r>
            <a:r>
              <a:rPr lang="de-CH" sz="1400" b="1" dirty="0" err="1"/>
              <a:t>efficacemente</a:t>
            </a:r>
            <a:r>
              <a:rPr lang="de-CH" sz="1400" b="1" dirty="0"/>
              <a:t> </a:t>
            </a:r>
            <a:r>
              <a:rPr lang="de-CH" sz="1400" b="1" dirty="0" err="1"/>
              <a:t>nelle</a:t>
            </a:r>
            <a:r>
              <a:rPr lang="de-CH" sz="1400" b="1" dirty="0"/>
              <a:t> </a:t>
            </a:r>
            <a:r>
              <a:rPr lang="de-CH" sz="1400" b="1" dirty="0" err="1"/>
              <a:t>situazioni</a:t>
            </a:r>
            <a:r>
              <a:rPr lang="de-CH" sz="1400" b="1" dirty="0"/>
              <a:t> </a:t>
            </a:r>
            <a:r>
              <a:rPr lang="de-CH" sz="1400" b="1" dirty="0" err="1"/>
              <a:t>interculturali</a:t>
            </a:r>
            <a:r>
              <a:rPr lang="de-CH" sz="1400" b="1" dirty="0"/>
              <a:t> più disparate</a:t>
            </a:r>
          </a:p>
        </p:txBody>
      </p:sp>
      <p:sp>
        <p:nvSpPr>
          <p:cNvPr id="18" name="Pfeil nach rechts 17"/>
          <p:cNvSpPr/>
          <p:nvPr/>
        </p:nvSpPr>
        <p:spPr>
          <a:xfrm>
            <a:off x="3203848" y="2564904"/>
            <a:ext cx="572519" cy="468693"/>
          </a:xfrm>
          <a:prstGeom prst="rightArrow">
            <a:avLst/>
          </a:prstGeom>
          <a:solidFill>
            <a:srgbClr val="ED7D31"/>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Pfeil nach rechts 18"/>
          <p:cNvSpPr/>
          <p:nvPr/>
        </p:nvSpPr>
        <p:spPr>
          <a:xfrm>
            <a:off x="3203848" y="4221088"/>
            <a:ext cx="572519" cy="438127"/>
          </a:xfrm>
          <a:prstGeom prst="rightArrow">
            <a:avLst/>
          </a:prstGeom>
          <a:solidFill>
            <a:srgbClr val="ED7D31"/>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97739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11</a:t>
            </a:fld>
            <a:endParaRPr lang="de-DE" dirty="0"/>
          </a:p>
        </p:txBody>
      </p:sp>
      <p:sp>
        <p:nvSpPr>
          <p:cNvPr id="15" name="Abgerundetes Rechteck 14"/>
          <p:cNvSpPr/>
          <p:nvPr/>
        </p:nvSpPr>
        <p:spPr>
          <a:xfrm>
            <a:off x="626983" y="2940593"/>
            <a:ext cx="2504857" cy="1396385"/>
          </a:xfrm>
          <a:prstGeom prst="roundRect">
            <a:avLst/>
          </a:prstGeom>
          <a:solidFill>
            <a:srgbClr val="ED7D31"/>
          </a:solidFill>
          <a:ln w="12700" cap="flat" cmpd="sng" algn="ctr">
            <a:solidFill>
              <a:srgbClr val="ED7D31"/>
            </a:solidFill>
            <a:prstDash val="solid"/>
            <a:miter lim="800000"/>
          </a:ln>
          <a:effectLst/>
        </p:spPr>
        <p:txBody>
          <a:bodyPr rtlCol="0" anchor="ctr"/>
          <a:lstStyle/>
          <a:p>
            <a:pPr algn="ctr"/>
            <a:r>
              <a:rPr lang="de-CH" b="1" dirty="0" err="1"/>
              <a:t>Scambi</a:t>
            </a:r>
            <a:r>
              <a:rPr lang="de-CH" b="1" dirty="0"/>
              <a:t> / </a:t>
            </a:r>
            <a:r>
              <a:rPr lang="de-CH" b="1" dirty="0" err="1"/>
              <a:t>mobilità</a:t>
            </a:r>
            <a:endParaRPr lang="de-CH" b="1" dirty="0"/>
          </a:p>
        </p:txBody>
      </p:sp>
      <p:sp>
        <p:nvSpPr>
          <p:cNvPr id="16" name="Abgerundetes Rechteck 15"/>
          <p:cNvSpPr/>
          <p:nvPr/>
        </p:nvSpPr>
        <p:spPr>
          <a:xfrm>
            <a:off x="3923928" y="1484784"/>
            <a:ext cx="4575052" cy="2448272"/>
          </a:xfrm>
          <a:prstGeom prst="roundRect">
            <a:avLst/>
          </a:prstGeom>
          <a:solidFill>
            <a:srgbClr val="ED7D31">
              <a:lumMod val="20000"/>
              <a:lumOff val="80000"/>
            </a:srgbClr>
          </a:solidFill>
          <a:ln w="12700" cap="flat" cmpd="sng" algn="ctr">
            <a:solidFill>
              <a:srgbClr val="ED7D31">
                <a:lumMod val="40000"/>
                <a:lumOff val="60000"/>
              </a:srgbClr>
            </a:solidFill>
            <a:prstDash val="solid"/>
            <a:miter lim="800000"/>
          </a:ln>
          <a:effectLst/>
        </p:spPr>
        <p:txBody>
          <a:bodyPr rtlCol="0" anchor="ctr"/>
          <a:lstStyle/>
          <a:p>
            <a:r>
              <a:rPr lang="de-CH" sz="1400" b="1" dirty="0" err="1"/>
              <a:t>Apprendimento</a:t>
            </a:r>
            <a:r>
              <a:rPr lang="de-CH" sz="1400" b="1" dirty="0"/>
              <a:t> </a:t>
            </a:r>
            <a:r>
              <a:rPr lang="de-CH" sz="1400" b="1" dirty="0" err="1"/>
              <a:t>autonomo</a:t>
            </a:r>
            <a:r>
              <a:rPr lang="de-CH" sz="1400" b="1" dirty="0"/>
              <a:t> delle </a:t>
            </a:r>
            <a:r>
              <a:rPr lang="de-CH" sz="1400" b="1" dirty="0" err="1"/>
              <a:t>lingue</a:t>
            </a:r>
            <a:r>
              <a:rPr lang="de-CH" sz="1400" b="1" dirty="0"/>
              <a:t> </a:t>
            </a:r>
            <a:r>
              <a:rPr lang="de-CH" sz="1400" b="1" dirty="0" err="1"/>
              <a:t>straniere</a:t>
            </a:r>
            <a:endParaRPr lang="de-CH" sz="1400" b="1" dirty="0"/>
          </a:p>
          <a:p>
            <a:endParaRPr lang="de-CH" sz="1400" b="1" dirty="0"/>
          </a:p>
          <a:p>
            <a:pPr marL="285750" indent="-285750">
              <a:buFont typeface="Wingdings" panose="05000000000000000000" pitchFamily="2" charset="2"/>
              <a:buChar char="Ø"/>
            </a:pPr>
            <a:r>
              <a:rPr lang="de-CH" sz="1400" b="1" dirty="0" err="1"/>
              <a:t>organizzare</a:t>
            </a:r>
            <a:r>
              <a:rPr lang="de-CH" sz="1400" b="1" dirty="0"/>
              <a:t> </a:t>
            </a:r>
            <a:r>
              <a:rPr lang="de-CH" sz="1400" b="1" dirty="0" err="1"/>
              <a:t>autonomamente</a:t>
            </a:r>
            <a:r>
              <a:rPr lang="de-CH" sz="1400" b="1" dirty="0"/>
              <a:t> </a:t>
            </a:r>
            <a:r>
              <a:rPr lang="de-CH" sz="1400" b="1" dirty="0" err="1"/>
              <a:t>il</a:t>
            </a:r>
            <a:r>
              <a:rPr lang="de-CH" sz="1400" b="1" dirty="0"/>
              <a:t> </a:t>
            </a:r>
            <a:r>
              <a:rPr lang="de-CH" sz="1400" b="1" dirty="0" err="1"/>
              <a:t>proprio</a:t>
            </a:r>
            <a:r>
              <a:rPr lang="de-CH" sz="1400" b="1" dirty="0"/>
              <a:t> </a:t>
            </a:r>
            <a:r>
              <a:rPr lang="de-CH" sz="1400" b="1" dirty="0" err="1"/>
              <a:t>apprendimento</a:t>
            </a:r>
            <a:r>
              <a:rPr lang="de-CH" sz="1400" b="1" dirty="0"/>
              <a:t> </a:t>
            </a:r>
            <a:r>
              <a:rPr lang="de-CH" sz="1400" b="1" dirty="0" err="1"/>
              <a:t>linguistico</a:t>
            </a:r>
            <a:r>
              <a:rPr lang="de-CH" sz="1400" b="1" dirty="0"/>
              <a:t>, </a:t>
            </a:r>
            <a:r>
              <a:rPr lang="de-CH" sz="1400" b="1" dirty="0" err="1"/>
              <a:t>cioè</a:t>
            </a:r>
            <a:r>
              <a:rPr lang="de-CH" sz="1400" b="1" dirty="0"/>
              <a:t> senza </a:t>
            </a:r>
            <a:r>
              <a:rPr lang="de-CH" sz="1400" b="1" dirty="0" err="1"/>
              <a:t>l‘insegnante</a:t>
            </a:r>
            <a:r>
              <a:rPr lang="de-CH" sz="1400" b="1" dirty="0"/>
              <a:t> (</a:t>
            </a:r>
            <a:r>
              <a:rPr lang="de-CH" sz="1400" b="1" dirty="0" err="1"/>
              <a:t>p.es</a:t>
            </a:r>
            <a:r>
              <a:rPr lang="de-CH" sz="1400" b="1" dirty="0"/>
              <a:t>. </a:t>
            </a:r>
            <a:r>
              <a:rPr lang="de-CH" sz="1400" b="1" dirty="0" err="1"/>
              <a:t>nella</a:t>
            </a:r>
            <a:r>
              <a:rPr lang="de-CH" sz="1400" b="1" dirty="0"/>
              <a:t> </a:t>
            </a:r>
            <a:r>
              <a:rPr lang="de-CH" sz="1400" b="1" dirty="0" err="1"/>
              <a:t>famiglia</a:t>
            </a:r>
            <a:r>
              <a:rPr lang="de-CH" sz="1400" b="1" dirty="0"/>
              <a:t> </a:t>
            </a:r>
            <a:r>
              <a:rPr lang="de-CH" sz="1400" b="1" dirty="0" err="1"/>
              <a:t>ospitante</a:t>
            </a:r>
            <a:r>
              <a:rPr lang="de-CH" sz="1400" b="1" dirty="0"/>
              <a:t>, al </a:t>
            </a:r>
            <a:r>
              <a:rPr lang="de-CH" sz="1400" b="1" dirty="0" err="1"/>
              <a:t>lavoro</a:t>
            </a:r>
            <a:r>
              <a:rPr lang="de-CH" sz="1400" b="1" dirty="0"/>
              <a:t> </a:t>
            </a:r>
            <a:r>
              <a:rPr lang="de-CH" sz="1400" b="1" dirty="0" err="1"/>
              <a:t>ecc</a:t>
            </a:r>
            <a:r>
              <a:rPr lang="de-CH" sz="1400" b="1" dirty="0"/>
              <a:t>.)</a:t>
            </a:r>
          </a:p>
          <a:p>
            <a:pPr marL="285750" indent="-285750">
              <a:buFont typeface="Wingdings" panose="05000000000000000000" pitchFamily="2" charset="2"/>
              <a:buChar char="Ø"/>
            </a:pPr>
            <a:r>
              <a:rPr lang="de-CH" sz="1400" b="1" dirty="0" err="1"/>
              <a:t>riconoscere</a:t>
            </a:r>
            <a:r>
              <a:rPr lang="de-CH" sz="1400" b="1" dirty="0"/>
              <a:t> </a:t>
            </a:r>
            <a:r>
              <a:rPr lang="de-CH" sz="1400" b="1" dirty="0" err="1"/>
              <a:t>consapevolmente</a:t>
            </a:r>
            <a:r>
              <a:rPr lang="de-CH" sz="1400" b="1" dirty="0"/>
              <a:t> le </a:t>
            </a:r>
            <a:r>
              <a:rPr lang="de-CH" sz="1400" b="1" dirty="0" err="1"/>
              <a:t>occasioni</a:t>
            </a:r>
            <a:r>
              <a:rPr lang="de-CH" sz="1400" b="1" dirty="0"/>
              <a:t> di </a:t>
            </a:r>
            <a:r>
              <a:rPr lang="de-CH" sz="1400" b="1" dirty="0" err="1"/>
              <a:t>apprendimento</a:t>
            </a:r>
            <a:r>
              <a:rPr lang="de-CH" sz="1400" b="1" dirty="0"/>
              <a:t> </a:t>
            </a:r>
            <a:r>
              <a:rPr lang="de-CH" sz="1400" b="1" dirty="0" err="1"/>
              <a:t>linguistico</a:t>
            </a:r>
            <a:r>
              <a:rPr lang="de-CH" sz="1400" b="1" dirty="0"/>
              <a:t> </a:t>
            </a:r>
            <a:r>
              <a:rPr lang="de-CH" sz="1400" b="1" dirty="0" err="1"/>
              <a:t>e</a:t>
            </a:r>
            <a:r>
              <a:rPr lang="de-CH" sz="1400" b="1" dirty="0"/>
              <a:t> </a:t>
            </a:r>
            <a:r>
              <a:rPr lang="de-CH" sz="1400" b="1" dirty="0" err="1"/>
              <a:t>interculturale</a:t>
            </a:r>
            <a:r>
              <a:rPr lang="de-CH" sz="1400" b="1" dirty="0"/>
              <a:t>  </a:t>
            </a:r>
          </a:p>
          <a:p>
            <a:pPr marL="285750" indent="-285750">
              <a:buFont typeface="Wingdings" panose="05000000000000000000" pitchFamily="2" charset="2"/>
              <a:buChar char="Ø"/>
            </a:pPr>
            <a:r>
              <a:rPr lang="de-CH" sz="1400" b="1" dirty="0" err="1"/>
              <a:t>fissare</a:t>
            </a:r>
            <a:r>
              <a:rPr lang="de-CH" sz="1400" b="1" dirty="0"/>
              <a:t> </a:t>
            </a:r>
            <a:r>
              <a:rPr lang="de-CH" sz="1400" b="1" dirty="0" err="1"/>
              <a:t>degli</a:t>
            </a:r>
            <a:r>
              <a:rPr lang="de-CH" sz="1400" b="1" dirty="0"/>
              <a:t> </a:t>
            </a:r>
            <a:r>
              <a:rPr lang="de-CH" sz="1400" b="1" dirty="0" err="1"/>
              <a:t>obiettivi</a:t>
            </a:r>
            <a:r>
              <a:rPr lang="de-CH" sz="1400" b="1" dirty="0"/>
              <a:t> </a:t>
            </a:r>
            <a:r>
              <a:rPr lang="de-CH" sz="1400" b="1" dirty="0" err="1"/>
              <a:t>e</a:t>
            </a:r>
            <a:r>
              <a:rPr lang="de-CH" sz="1400" b="1" dirty="0"/>
              <a:t> </a:t>
            </a:r>
            <a:r>
              <a:rPr lang="de-CH" sz="1400" b="1" dirty="0" err="1"/>
              <a:t>valutarli</a:t>
            </a:r>
            <a:endParaRPr lang="de-CH" sz="1400" b="1" dirty="0"/>
          </a:p>
          <a:p>
            <a:pPr marL="285750" indent="-285750">
              <a:buFont typeface="Wingdings" panose="05000000000000000000" pitchFamily="2" charset="2"/>
              <a:buChar char="Ø"/>
            </a:pPr>
            <a:r>
              <a:rPr lang="de-CH" sz="1400" b="1" dirty="0" err="1"/>
              <a:t>usare</a:t>
            </a:r>
            <a:r>
              <a:rPr lang="de-CH" sz="1400" b="1" dirty="0"/>
              <a:t> </a:t>
            </a:r>
            <a:r>
              <a:rPr lang="de-CH" sz="1400" b="1" dirty="0" err="1"/>
              <a:t>strategie</a:t>
            </a:r>
            <a:r>
              <a:rPr lang="de-CH" sz="1400" b="1" dirty="0"/>
              <a:t> di </a:t>
            </a:r>
            <a:r>
              <a:rPr lang="de-CH" sz="1400" b="1" dirty="0" err="1"/>
              <a:t>apprendimento</a:t>
            </a:r>
            <a:r>
              <a:rPr lang="de-CH" sz="1400" b="1" dirty="0"/>
              <a:t> </a:t>
            </a:r>
            <a:r>
              <a:rPr lang="de-CH" sz="1400" b="1" dirty="0" err="1"/>
              <a:t>e</a:t>
            </a:r>
            <a:r>
              <a:rPr lang="de-CH" sz="1400" b="1" dirty="0"/>
              <a:t> di </a:t>
            </a:r>
            <a:r>
              <a:rPr lang="de-CH" sz="1400" b="1" dirty="0" err="1"/>
              <a:t>comunicazione</a:t>
            </a:r>
            <a:endParaRPr lang="de-CH" sz="1400" b="1" dirty="0"/>
          </a:p>
        </p:txBody>
      </p:sp>
      <p:sp>
        <p:nvSpPr>
          <p:cNvPr id="17" name="Abgerundetes Rechteck 16"/>
          <p:cNvSpPr/>
          <p:nvPr/>
        </p:nvSpPr>
        <p:spPr>
          <a:xfrm>
            <a:off x="3923928" y="4005087"/>
            <a:ext cx="4608513" cy="2160217"/>
          </a:xfrm>
          <a:prstGeom prst="roundRect">
            <a:avLst/>
          </a:prstGeom>
          <a:solidFill>
            <a:srgbClr val="ED7D31">
              <a:lumMod val="40000"/>
              <a:lumOff val="60000"/>
            </a:srgbClr>
          </a:solidFill>
          <a:ln w="12700" cap="flat" cmpd="sng" algn="ctr">
            <a:solidFill>
              <a:srgbClr val="F8CBAD"/>
            </a:solidFill>
            <a:prstDash val="solid"/>
            <a:miter lim="800000"/>
          </a:ln>
          <a:effectLst/>
        </p:spPr>
        <p:txBody>
          <a:bodyPr rtlCol="0" anchor="ctr"/>
          <a:lstStyle/>
          <a:p>
            <a:r>
              <a:rPr lang="de-CH" sz="1400" b="1" dirty="0"/>
              <a:t>Soft </a:t>
            </a:r>
            <a:r>
              <a:rPr lang="de-CH" sz="1400" b="1" dirty="0" err="1"/>
              <a:t>skills</a:t>
            </a:r>
            <a:endParaRPr lang="de-CH" sz="1400" b="1" dirty="0"/>
          </a:p>
          <a:p>
            <a:endParaRPr lang="de-CH" sz="1400" b="1" dirty="0"/>
          </a:p>
          <a:p>
            <a:pPr marL="285750" indent="-285750">
              <a:buFont typeface="Wingdings" panose="05000000000000000000" pitchFamily="2" charset="2"/>
              <a:buChar char="Ø"/>
            </a:pPr>
            <a:r>
              <a:rPr lang="de-CH" sz="1400" b="1" dirty="0" err="1"/>
              <a:t>sviluppare</a:t>
            </a:r>
            <a:r>
              <a:rPr lang="de-CH" sz="1400" b="1" dirty="0"/>
              <a:t> le </a:t>
            </a:r>
            <a:r>
              <a:rPr lang="de-CH" sz="1400" b="1" dirty="0" err="1"/>
              <a:t>abilità</a:t>
            </a:r>
            <a:r>
              <a:rPr lang="de-CH" sz="1400" b="1" dirty="0"/>
              <a:t> alla </a:t>
            </a:r>
            <a:r>
              <a:rPr lang="de-CH" sz="1400" b="1" dirty="0" err="1"/>
              <a:t>cooperazione</a:t>
            </a:r>
            <a:r>
              <a:rPr lang="de-CH" sz="1400" b="1" dirty="0"/>
              <a:t> </a:t>
            </a:r>
            <a:r>
              <a:rPr lang="de-CH" sz="1400" b="1" dirty="0" err="1"/>
              <a:t>mediante</a:t>
            </a:r>
            <a:r>
              <a:rPr lang="de-CH" sz="1400" b="1" dirty="0"/>
              <a:t> </a:t>
            </a:r>
            <a:r>
              <a:rPr lang="de-CH" sz="1400" b="1" dirty="0" err="1"/>
              <a:t>lavori</a:t>
            </a:r>
            <a:r>
              <a:rPr lang="de-CH" sz="1400" b="1" dirty="0"/>
              <a:t> di </a:t>
            </a:r>
            <a:r>
              <a:rPr lang="de-CH" sz="1400" b="1" dirty="0" err="1"/>
              <a:t>coppia</a:t>
            </a:r>
            <a:r>
              <a:rPr lang="de-CH" sz="1400" b="1" dirty="0"/>
              <a:t> </a:t>
            </a:r>
            <a:r>
              <a:rPr lang="de-CH" sz="1400" b="1" dirty="0" err="1"/>
              <a:t>e</a:t>
            </a:r>
            <a:r>
              <a:rPr lang="de-CH" sz="1400" b="1" dirty="0"/>
              <a:t> di </a:t>
            </a:r>
            <a:r>
              <a:rPr lang="de-CH" sz="1400" b="1" dirty="0" err="1"/>
              <a:t>gruppo</a:t>
            </a:r>
            <a:endParaRPr lang="de-CH" sz="1400" b="1" dirty="0"/>
          </a:p>
          <a:p>
            <a:pPr marL="285750" indent="-285750">
              <a:buFont typeface="Wingdings" panose="05000000000000000000" pitchFamily="2" charset="2"/>
              <a:buChar char="Ø"/>
            </a:pPr>
            <a:r>
              <a:rPr lang="de-CH" sz="1400" b="1" dirty="0" err="1"/>
              <a:t>esercitare</a:t>
            </a:r>
            <a:r>
              <a:rPr lang="de-CH" sz="1400" b="1" dirty="0"/>
              <a:t> le </a:t>
            </a:r>
            <a:r>
              <a:rPr lang="de-CH" sz="1400" b="1" dirty="0" err="1"/>
              <a:t>capacità</a:t>
            </a:r>
            <a:r>
              <a:rPr lang="de-CH" sz="1400" b="1" dirty="0"/>
              <a:t> di </a:t>
            </a:r>
            <a:r>
              <a:rPr lang="de-CH" sz="1400" b="1" dirty="0" err="1"/>
              <a:t>uso</a:t>
            </a:r>
            <a:r>
              <a:rPr lang="de-CH" sz="1400" b="1" dirty="0"/>
              <a:t> del </a:t>
            </a:r>
            <a:r>
              <a:rPr lang="de-CH" sz="1400" b="1" dirty="0" err="1"/>
              <a:t>computer</a:t>
            </a:r>
            <a:r>
              <a:rPr lang="de-CH" sz="1400" b="1" dirty="0"/>
              <a:t> </a:t>
            </a:r>
            <a:r>
              <a:rPr lang="de-CH" sz="1400" b="1" dirty="0" err="1"/>
              <a:t>e</a:t>
            </a:r>
            <a:r>
              <a:rPr lang="de-CH" sz="1400" b="1" dirty="0"/>
              <a:t> di </a:t>
            </a:r>
            <a:r>
              <a:rPr lang="de-CH" sz="1400" b="1" dirty="0" err="1"/>
              <a:t>presentazione</a:t>
            </a:r>
            <a:r>
              <a:rPr lang="de-CH" sz="1400" b="1" dirty="0"/>
              <a:t> </a:t>
            </a:r>
            <a:r>
              <a:rPr lang="de-CH" sz="1400" b="1" dirty="0" err="1"/>
              <a:t>mediante</a:t>
            </a:r>
            <a:r>
              <a:rPr lang="de-CH" sz="1400" b="1" dirty="0"/>
              <a:t> diverse </a:t>
            </a:r>
            <a:r>
              <a:rPr lang="de-CH" sz="1400" b="1" dirty="0" err="1"/>
              <a:t>modalità</a:t>
            </a:r>
            <a:r>
              <a:rPr lang="de-CH" sz="1400" b="1" dirty="0"/>
              <a:t> di </a:t>
            </a:r>
            <a:r>
              <a:rPr lang="de-CH" sz="1400" b="1" dirty="0" err="1"/>
              <a:t>presentazione</a:t>
            </a:r>
            <a:r>
              <a:rPr lang="de-CH" sz="1400" b="1" dirty="0"/>
              <a:t> delle </a:t>
            </a:r>
            <a:r>
              <a:rPr lang="de-CH" sz="1400" b="1" dirty="0" err="1"/>
              <a:t>esperienze</a:t>
            </a:r>
            <a:r>
              <a:rPr lang="de-CH" sz="1400" b="1" dirty="0"/>
              <a:t> del </a:t>
            </a:r>
            <a:r>
              <a:rPr lang="de-CH" sz="1400" b="1" dirty="0" err="1"/>
              <a:t>soggiorno</a:t>
            </a:r>
            <a:r>
              <a:rPr lang="de-CH" sz="1400" b="1" dirty="0"/>
              <a:t> di </a:t>
            </a:r>
            <a:r>
              <a:rPr lang="de-CH" sz="1400" b="1" dirty="0" err="1"/>
              <a:t>mobilità</a:t>
            </a:r>
            <a:r>
              <a:rPr lang="de-CH" sz="1400" b="1" dirty="0"/>
              <a:t> </a:t>
            </a:r>
          </a:p>
        </p:txBody>
      </p:sp>
      <p:sp>
        <p:nvSpPr>
          <p:cNvPr id="18" name="Pfeil nach rechts 17"/>
          <p:cNvSpPr/>
          <p:nvPr/>
        </p:nvSpPr>
        <p:spPr>
          <a:xfrm>
            <a:off x="3203848" y="2564904"/>
            <a:ext cx="572519" cy="468693"/>
          </a:xfrm>
          <a:prstGeom prst="rightArrow">
            <a:avLst/>
          </a:prstGeom>
          <a:solidFill>
            <a:srgbClr val="ED7D31"/>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Pfeil nach rechts 18"/>
          <p:cNvSpPr/>
          <p:nvPr/>
        </p:nvSpPr>
        <p:spPr>
          <a:xfrm>
            <a:off x="3203848" y="4221088"/>
            <a:ext cx="572519" cy="438127"/>
          </a:xfrm>
          <a:prstGeom prst="rightArrow">
            <a:avLst/>
          </a:prstGeom>
          <a:solidFill>
            <a:srgbClr val="ED7D31"/>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066564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b="1" dirty="0" err="1"/>
              <a:t>Perchè</a:t>
            </a:r>
            <a:r>
              <a:rPr lang="de-DE" b="1" dirty="0"/>
              <a:t> </a:t>
            </a:r>
            <a:r>
              <a:rPr lang="de-DE" b="1" dirty="0" err="1"/>
              <a:t>è</a:t>
            </a:r>
            <a:r>
              <a:rPr lang="de-DE" b="1" dirty="0"/>
              <a:t> </a:t>
            </a:r>
            <a:r>
              <a:rPr lang="de-DE" b="1" dirty="0" err="1"/>
              <a:t>necessario</a:t>
            </a:r>
            <a:r>
              <a:rPr lang="de-DE" b="1" dirty="0"/>
              <a:t> </a:t>
            </a:r>
            <a:r>
              <a:rPr lang="de-DE" b="1" dirty="0" err="1"/>
              <a:t>un</a:t>
            </a:r>
            <a:r>
              <a:rPr lang="de-DE" b="1" dirty="0"/>
              <a:t> </a:t>
            </a:r>
            <a:r>
              <a:rPr lang="de-DE" b="1" dirty="0" err="1"/>
              <a:t>accompagnamento</a:t>
            </a:r>
            <a:r>
              <a:rPr lang="de-DE" b="1" dirty="0"/>
              <a:t> </a:t>
            </a:r>
            <a:r>
              <a:rPr lang="de-DE" b="1" dirty="0" err="1"/>
              <a:t>didattico</a:t>
            </a:r>
            <a:r>
              <a:rPr lang="de-DE" b="1" dirty="0"/>
              <a:t> del </a:t>
            </a:r>
            <a:r>
              <a:rPr lang="de-DE" b="1" dirty="0" err="1"/>
              <a:t>soggiorno</a:t>
            </a:r>
            <a:r>
              <a:rPr lang="de-DE" b="1" dirty="0"/>
              <a:t> </a:t>
            </a:r>
            <a:r>
              <a:rPr lang="de-DE" b="1" dirty="0" err="1"/>
              <a:t>linguistico</a:t>
            </a:r>
            <a:r>
              <a:rPr lang="de-DE" b="1" dirty="0"/>
              <a:t> / </a:t>
            </a:r>
            <a:r>
              <a:rPr lang="de-DE" b="1" dirty="0" err="1"/>
              <a:t>dello</a:t>
            </a:r>
            <a:r>
              <a:rPr lang="de-DE" b="1" dirty="0"/>
              <a:t> </a:t>
            </a:r>
            <a:r>
              <a:rPr lang="de-DE" b="1" dirty="0" err="1"/>
              <a:t>scambio</a:t>
            </a:r>
            <a:r>
              <a:rPr lang="de-DE" b="1" dirty="0"/>
              <a:t>? </a:t>
            </a:r>
            <a:endParaRPr lang="de-CH" dirty="0"/>
          </a:p>
        </p:txBody>
      </p:sp>
    </p:spTree>
    <p:extLst>
      <p:ext uri="{BB962C8B-B14F-4D97-AF65-F5344CB8AC3E}">
        <p14:creationId xmlns:p14="http://schemas.microsoft.com/office/powerpoint/2010/main" val="2821952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13</a:t>
            </a:fld>
            <a:endParaRPr lang="de-DE" dirty="0"/>
          </a:p>
        </p:txBody>
      </p:sp>
      <p:sp>
        <p:nvSpPr>
          <p:cNvPr id="11" name="Rechteck 10"/>
          <p:cNvSpPr/>
          <p:nvPr/>
        </p:nvSpPr>
        <p:spPr>
          <a:xfrm>
            <a:off x="611189" y="1556792"/>
            <a:ext cx="8064500" cy="1631216"/>
          </a:xfrm>
          <a:prstGeom prst="rect">
            <a:avLst/>
          </a:prstGeom>
        </p:spPr>
        <p:txBody>
          <a:bodyPr wrap="square">
            <a:spAutoFit/>
          </a:bodyPr>
          <a:lstStyle/>
          <a:p>
            <a:r>
              <a:rPr lang="de-DE" sz="2000" b="1" dirty="0" err="1"/>
              <a:t>L‘apprendimento</a:t>
            </a:r>
            <a:r>
              <a:rPr lang="de-DE" sz="2000" b="1" dirty="0"/>
              <a:t> non </a:t>
            </a:r>
            <a:r>
              <a:rPr lang="de-DE" sz="2000" b="1" dirty="0" err="1"/>
              <a:t>avviene</a:t>
            </a:r>
            <a:r>
              <a:rPr lang="de-DE" sz="2000" b="1" dirty="0"/>
              <a:t> </a:t>
            </a:r>
            <a:r>
              <a:rPr lang="de-DE" sz="2000" b="1" dirty="0" err="1"/>
              <a:t>necessariamente</a:t>
            </a:r>
            <a:r>
              <a:rPr lang="de-DE" sz="2000" b="1" dirty="0"/>
              <a:t> in </a:t>
            </a:r>
            <a:r>
              <a:rPr lang="de-DE" sz="2000" b="1" dirty="0" err="1"/>
              <a:t>maniera</a:t>
            </a:r>
            <a:r>
              <a:rPr lang="de-DE" sz="2000" b="1" dirty="0"/>
              <a:t> </a:t>
            </a:r>
            <a:r>
              <a:rPr lang="de-DE" sz="2000" b="1" dirty="0" err="1"/>
              <a:t>automatica</a:t>
            </a:r>
            <a:r>
              <a:rPr lang="de-DE" sz="2000" b="1" dirty="0"/>
              <a:t>, </a:t>
            </a:r>
            <a:r>
              <a:rPr lang="de-DE" sz="2000" b="1" dirty="0" err="1"/>
              <a:t>né</a:t>
            </a:r>
            <a:r>
              <a:rPr lang="de-DE" sz="2000" b="1" dirty="0"/>
              <a:t> per tutti </a:t>
            </a:r>
            <a:r>
              <a:rPr lang="de-DE" sz="2000" b="1" dirty="0" err="1"/>
              <a:t>allo</a:t>
            </a:r>
            <a:r>
              <a:rPr lang="de-DE" sz="2000" b="1" dirty="0"/>
              <a:t> </a:t>
            </a:r>
            <a:r>
              <a:rPr lang="de-DE" sz="2000" b="1" dirty="0" err="1"/>
              <a:t>stesso</a:t>
            </a:r>
            <a:r>
              <a:rPr lang="de-DE" sz="2000" b="1" dirty="0"/>
              <a:t> </a:t>
            </a:r>
            <a:r>
              <a:rPr lang="de-DE" sz="2000" b="1" dirty="0" err="1"/>
              <a:t>modo</a:t>
            </a:r>
            <a:r>
              <a:rPr lang="de-DE" sz="2000" b="1" dirty="0"/>
              <a:t>:</a:t>
            </a:r>
          </a:p>
          <a:p>
            <a:pPr marL="285750" indent="-285750">
              <a:buFont typeface="Wingdings" panose="05000000000000000000" pitchFamily="2" charset="2"/>
              <a:buChar char="Ø"/>
            </a:pPr>
            <a:r>
              <a:rPr lang="de-DE" sz="2000" dirty="0" err="1" smtClean="0"/>
              <a:t>contesti</a:t>
            </a:r>
            <a:r>
              <a:rPr lang="de-DE" sz="2000" dirty="0" smtClean="0"/>
              <a:t> </a:t>
            </a:r>
            <a:r>
              <a:rPr lang="de-DE" sz="2000" dirty="0" err="1"/>
              <a:t>socioculturali</a:t>
            </a:r>
            <a:r>
              <a:rPr lang="de-DE" sz="2000" dirty="0"/>
              <a:t>, </a:t>
            </a:r>
            <a:r>
              <a:rPr lang="de-DE" sz="2000" dirty="0" err="1"/>
              <a:t>esperienze</a:t>
            </a:r>
            <a:r>
              <a:rPr lang="de-DE" sz="2000" dirty="0"/>
              <a:t> di </a:t>
            </a:r>
            <a:r>
              <a:rPr lang="de-DE" sz="2000" dirty="0" err="1"/>
              <a:t>viaggio</a:t>
            </a:r>
            <a:r>
              <a:rPr lang="de-DE" sz="2000" dirty="0"/>
              <a:t>, </a:t>
            </a:r>
            <a:r>
              <a:rPr lang="de-DE" sz="2000" dirty="0" err="1"/>
              <a:t>competenze</a:t>
            </a:r>
            <a:r>
              <a:rPr lang="de-DE" sz="2000" dirty="0"/>
              <a:t> </a:t>
            </a:r>
            <a:r>
              <a:rPr lang="de-DE" sz="2000" dirty="0" err="1"/>
              <a:t>linguistiche</a:t>
            </a:r>
            <a:r>
              <a:rPr lang="de-DE" sz="2000" dirty="0"/>
              <a:t> </a:t>
            </a:r>
            <a:r>
              <a:rPr lang="de-DE" sz="2000" dirty="0" err="1"/>
              <a:t>e</a:t>
            </a:r>
            <a:r>
              <a:rPr lang="de-DE" sz="2000" dirty="0"/>
              <a:t> </a:t>
            </a:r>
            <a:r>
              <a:rPr lang="de-DE" sz="2000" dirty="0" err="1"/>
              <a:t>livelli</a:t>
            </a:r>
            <a:r>
              <a:rPr lang="de-DE" sz="2000" dirty="0"/>
              <a:t> di </a:t>
            </a:r>
            <a:r>
              <a:rPr lang="de-DE" sz="2000" dirty="0" err="1"/>
              <a:t>motivazione</a:t>
            </a:r>
            <a:r>
              <a:rPr lang="de-DE" sz="2000" dirty="0"/>
              <a:t> </a:t>
            </a:r>
            <a:r>
              <a:rPr lang="de-DE" sz="2000" dirty="0" err="1"/>
              <a:t>diversi</a:t>
            </a:r>
            <a:endParaRPr lang="de-DE" sz="2000" dirty="0"/>
          </a:p>
          <a:p>
            <a:pPr marL="285750" indent="-285750">
              <a:buFont typeface="Wingdings" panose="05000000000000000000" pitchFamily="2" charset="2"/>
              <a:buChar char="Ø"/>
            </a:pPr>
            <a:r>
              <a:rPr lang="de-DE" sz="2000" dirty="0"/>
              <a:t>non tutti </a:t>
            </a:r>
            <a:r>
              <a:rPr lang="de-DE" sz="2000" dirty="0" err="1"/>
              <a:t>sono</a:t>
            </a:r>
            <a:r>
              <a:rPr lang="de-DE" sz="2000" dirty="0"/>
              <a:t> </a:t>
            </a:r>
            <a:r>
              <a:rPr lang="de-DE" sz="2000" dirty="0" err="1"/>
              <a:t>propensi</a:t>
            </a:r>
            <a:r>
              <a:rPr lang="de-DE" sz="2000" dirty="0"/>
              <a:t> </a:t>
            </a:r>
            <a:r>
              <a:rPr lang="de-DE" sz="2000" dirty="0" err="1"/>
              <a:t>allo</a:t>
            </a:r>
            <a:r>
              <a:rPr lang="de-DE" sz="2000" dirty="0"/>
              <a:t> </a:t>
            </a:r>
            <a:r>
              <a:rPr lang="de-DE" sz="2000" dirty="0" err="1"/>
              <a:t>stesso</a:t>
            </a:r>
            <a:r>
              <a:rPr lang="de-DE" sz="2000" dirty="0"/>
              <a:t> </a:t>
            </a:r>
            <a:r>
              <a:rPr lang="de-DE" sz="2000" dirty="0" err="1"/>
              <a:t>modo</a:t>
            </a:r>
            <a:r>
              <a:rPr lang="de-DE" sz="2000" dirty="0"/>
              <a:t> </a:t>
            </a:r>
            <a:r>
              <a:rPr lang="de-DE" sz="2000" dirty="0" err="1"/>
              <a:t>agli</a:t>
            </a:r>
            <a:r>
              <a:rPr lang="de-DE" sz="2000" dirty="0"/>
              <a:t> </a:t>
            </a:r>
            <a:r>
              <a:rPr lang="de-DE" sz="2000" dirty="0" err="1"/>
              <a:t>incontri</a:t>
            </a:r>
            <a:r>
              <a:rPr lang="de-DE" sz="2000" dirty="0"/>
              <a:t> </a:t>
            </a:r>
            <a:r>
              <a:rPr lang="de-DE" sz="2000" dirty="0" err="1"/>
              <a:t>interculturali</a:t>
            </a:r>
            <a:endParaRPr lang="de-CH" sz="2000" dirty="0"/>
          </a:p>
        </p:txBody>
      </p:sp>
      <p:graphicFrame>
        <p:nvGraphicFramePr>
          <p:cNvPr id="12" name="Diagramm 11"/>
          <p:cNvGraphicFramePr/>
          <p:nvPr>
            <p:extLst>
              <p:ext uri="{D42A27DB-BD31-4B8C-83A1-F6EECF244321}">
                <p14:modId xmlns:p14="http://schemas.microsoft.com/office/powerpoint/2010/main" val="169427028"/>
              </p:ext>
            </p:extLst>
          </p:nvPr>
        </p:nvGraphicFramePr>
        <p:xfrm>
          <a:off x="827584" y="4437112"/>
          <a:ext cx="2397259" cy="883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uppierung 12"/>
          <p:cNvGrpSpPr/>
          <p:nvPr/>
        </p:nvGrpSpPr>
        <p:grpSpPr>
          <a:xfrm>
            <a:off x="2941991" y="4509120"/>
            <a:ext cx="2566113" cy="822604"/>
            <a:chOff x="0" y="50590"/>
            <a:chExt cx="3440366" cy="1376146"/>
          </a:xfrm>
          <a:solidFill>
            <a:srgbClr val="ED7D31"/>
          </a:solidFill>
        </p:grpSpPr>
        <p:sp>
          <p:nvSpPr>
            <p:cNvPr id="14" name="Eingebuchteter Richtungspfeil 13"/>
            <p:cNvSpPr/>
            <p:nvPr/>
          </p:nvSpPr>
          <p:spPr>
            <a:xfrm>
              <a:off x="0" y="50590"/>
              <a:ext cx="3440366" cy="1376146"/>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Eingebuchteter Richtungspfeil 4"/>
            <p:cNvSpPr/>
            <p:nvPr/>
          </p:nvSpPr>
          <p:spPr>
            <a:xfrm>
              <a:off x="688073" y="50590"/>
              <a:ext cx="2064220" cy="13761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8021" tIns="56007" rIns="56007" bIns="56007" numCol="1" spcCol="1270" anchor="ctr" anchorCtr="0">
              <a:noAutofit/>
            </a:bodyPr>
            <a:lstStyle/>
            <a:p>
              <a:pPr lvl="0" algn="ctr" defTabSz="1866900" rtl="0">
                <a:lnSpc>
                  <a:spcPct val="90000"/>
                </a:lnSpc>
                <a:spcBef>
                  <a:spcPct val="0"/>
                </a:spcBef>
                <a:spcAft>
                  <a:spcPct val="35000"/>
                </a:spcAft>
              </a:pPr>
              <a:r>
                <a:rPr lang="de-DE" sz="2000" kern="1200" dirty="0" smtClean="0">
                  <a:latin typeface="Arial"/>
                  <a:cs typeface="Arial"/>
                </a:rPr>
                <a:t>DURANTE</a:t>
              </a:r>
            </a:p>
          </p:txBody>
        </p:sp>
      </p:grpSp>
      <p:grpSp>
        <p:nvGrpSpPr>
          <p:cNvPr id="21" name="Gruppierung 20"/>
          <p:cNvGrpSpPr/>
          <p:nvPr/>
        </p:nvGrpSpPr>
        <p:grpSpPr>
          <a:xfrm>
            <a:off x="5232601" y="4509120"/>
            <a:ext cx="2579759" cy="822604"/>
            <a:chOff x="0" y="50590"/>
            <a:chExt cx="3440366" cy="1376146"/>
          </a:xfrm>
          <a:solidFill>
            <a:srgbClr val="ED7D31"/>
          </a:solidFill>
        </p:grpSpPr>
        <p:sp>
          <p:nvSpPr>
            <p:cNvPr id="22" name="Eingebuchteter Richtungspfeil 21"/>
            <p:cNvSpPr/>
            <p:nvPr/>
          </p:nvSpPr>
          <p:spPr>
            <a:xfrm>
              <a:off x="0" y="50590"/>
              <a:ext cx="3440366" cy="1376146"/>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Eingebuchteter Richtungspfeil 4"/>
            <p:cNvSpPr/>
            <p:nvPr/>
          </p:nvSpPr>
          <p:spPr>
            <a:xfrm>
              <a:off x="688073" y="50590"/>
              <a:ext cx="2064220" cy="13761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lvl="0" algn="ctr" defTabSz="1422400" rtl="0">
                <a:lnSpc>
                  <a:spcPct val="90000"/>
                </a:lnSpc>
                <a:spcBef>
                  <a:spcPct val="0"/>
                </a:spcBef>
                <a:spcAft>
                  <a:spcPct val="35000"/>
                </a:spcAft>
              </a:pPr>
              <a:r>
                <a:rPr lang="de-DE" sz="2000" dirty="0" smtClean="0">
                  <a:latin typeface="Arial"/>
                  <a:cs typeface="Arial"/>
                </a:rPr>
                <a:t>DOPO</a:t>
              </a:r>
              <a:endParaRPr lang="de-DE" sz="2000" kern="1200" dirty="0">
                <a:latin typeface="Arial"/>
                <a:cs typeface="Arial"/>
              </a:endParaRPr>
            </a:p>
          </p:txBody>
        </p:sp>
      </p:grpSp>
      <p:pic>
        <p:nvPicPr>
          <p:cNvPr id="24" name="Bild 23"/>
          <p:cNvPicPr>
            <a:picLocks noChangeAspect="1"/>
          </p:cNvPicPr>
          <p:nvPr/>
        </p:nvPicPr>
        <p:blipFill>
          <a:blip r:embed="rId7"/>
          <a:stretch>
            <a:fillRect/>
          </a:stretch>
        </p:blipFill>
        <p:spPr>
          <a:xfrm>
            <a:off x="890145" y="5638961"/>
            <a:ext cx="3465832" cy="598351"/>
          </a:xfrm>
          <a:prstGeom prst="rect">
            <a:avLst/>
          </a:prstGeom>
        </p:spPr>
      </p:pic>
      <p:pic>
        <p:nvPicPr>
          <p:cNvPr id="25" name="Bild 24"/>
          <p:cNvPicPr>
            <a:picLocks noChangeAspect="1"/>
          </p:cNvPicPr>
          <p:nvPr/>
        </p:nvPicPr>
        <p:blipFill>
          <a:blip r:embed="rId8"/>
          <a:stretch>
            <a:fillRect/>
          </a:stretch>
        </p:blipFill>
        <p:spPr>
          <a:xfrm>
            <a:off x="4801396" y="5445224"/>
            <a:ext cx="2138998" cy="792064"/>
          </a:xfrm>
          <a:prstGeom prst="rect">
            <a:avLst/>
          </a:prstGeom>
        </p:spPr>
      </p:pic>
      <p:sp>
        <p:nvSpPr>
          <p:cNvPr id="26" name="Textfeld 25"/>
          <p:cNvSpPr txBox="1"/>
          <p:nvPr/>
        </p:nvSpPr>
        <p:spPr>
          <a:xfrm>
            <a:off x="611189" y="3524816"/>
            <a:ext cx="8064500" cy="707886"/>
          </a:xfrm>
          <a:prstGeom prst="rect">
            <a:avLst/>
          </a:prstGeom>
          <a:noFill/>
        </p:spPr>
        <p:txBody>
          <a:bodyPr wrap="square" rtlCol="0">
            <a:spAutoFit/>
          </a:bodyPr>
          <a:lstStyle/>
          <a:p>
            <a:r>
              <a:rPr lang="de-CH" sz="2000" b="1" dirty="0" err="1">
                <a:sym typeface="Wingdings" panose="05000000000000000000" pitchFamily="2" charset="2"/>
              </a:rPr>
              <a:t>Preparazione</a:t>
            </a:r>
            <a:r>
              <a:rPr lang="de-CH" sz="2000" b="1" dirty="0">
                <a:sym typeface="Wingdings" panose="05000000000000000000" pitchFamily="2" charset="2"/>
              </a:rPr>
              <a:t>, </a:t>
            </a:r>
            <a:r>
              <a:rPr lang="de-CH" sz="2000" b="1" dirty="0" err="1">
                <a:sym typeface="Wingdings" panose="05000000000000000000" pitchFamily="2" charset="2"/>
              </a:rPr>
              <a:t>accompagnamento</a:t>
            </a:r>
            <a:r>
              <a:rPr lang="de-CH" sz="2000" b="1" dirty="0">
                <a:sym typeface="Wingdings" panose="05000000000000000000" pitchFamily="2" charset="2"/>
              </a:rPr>
              <a:t> </a:t>
            </a:r>
            <a:r>
              <a:rPr lang="de-CH" sz="2000" b="1" dirty="0" err="1">
                <a:sym typeface="Wingdings" panose="05000000000000000000" pitchFamily="2" charset="2"/>
              </a:rPr>
              <a:t>e</a:t>
            </a:r>
            <a:r>
              <a:rPr lang="de-CH" sz="2000" b="1" dirty="0">
                <a:sym typeface="Wingdings" panose="05000000000000000000" pitchFamily="2" charset="2"/>
              </a:rPr>
              <a:t> </a:t>
            </a:r>
            <a:r>
              <a:rPr lang="de-CH" sz="2000" b="1" dirty="0" err="1">
                <a:sym typeface="Wingdings" panose="05000000000000000000" pitchFamily="2" charset="2"/>
              </a:rPr>
              <a:t>riesame</a:t>
            </a:r>
            <a:r>
              <a:rPr lang="de-CH" sz="2000" b="1" dirty="0">
                <a:sym typeface="Wingdings" panose="05000000000000000000" pitchFamily="2" charset="2"/>
              </a:rPr>
              <a:t> da </a:t>
            </a:r>
            <a:r>
              <a:rPr lang="de-CH" sz="2000" b="1" dirty="0" err="1">
                <a:sym typeface="Wingdings" panose="05000000000000000000" pitchFamily="2" charset="2"/>
              </a:rPr>
              <a:t>parte</a:t>
            </a:r>
            <a:r>
              <a:rPr lang="de-CH" sz="2000" b="1" dirty="0">
                <a:sym typeface="Wingdings" panose="05000000000000000000" pitchFamily="2" charset="2"/>
              </a:rPr>
              <a:t> </a:t>
            </a:r>
            <a:r>
              <a:rPr lang="de-CH" sz="2000" b="1" dirty="0" err="1">
                <a:sym typeface="Wingdings" panose="05000000000000000000" pitchFamily="2" charset="2"/>
              </a:rPr>
              <a:t>dell‘insegnante</a:t>
            </a:r>
            <a:r>
              <a:rPr lang="de-CH" sz="2000" b="1" dirty="0">
                <a:sym typeface="Wingdings" panose="05000000000000000000" pitchFamily="2" charset="2"/>
              </a:rPr>
              <a:t> in </a:t>
            </a:r>
            <a:r>
              <a:rPr lang="de-CH" sz="2000" b="1" dirty="0" err="1">
                <a:sym typeface="Wingdings" panose="05000000000000000000" pitchFamily="2" charset="2"/>
              </a:rPr>
              <a:t>ogni</a:t>
            </a:r>
            <a:r>
              <a:rPr lang="de-CH" sz="2000" b="1" dirty="0">
                <a:sym typeface="Wingdings" panose="05000000000000000000" pitchFamily="2" charset="2"/>
              </a:rPr>
              <a:t> fase della </a:t>
            </a:r>
            <a:r>
              <a:rPr lang="de-CH" sz="2000" b="1" dirty="0" err="1">
                <a:sym typeface="Wingdings" panose="05000000000000000000" pitchFamily="2" charset="2"/>
              </a:rPr>
              <a:t>mobilità</a:t>
            </a:r>
            <a:endParaRPr lang="de-DE" sz="2000" dirty="0"/>
          </a:p>
        </p:txBody>
      </p:sp>
    </p:spTree>
    <p:extLst>
      <p:ext uri="{BB962C8B-B14F-4D97-AF65-F5344CB8AC3E}">
        <p14:creationId xmlns:p14="http://schemas.microsoft.com/office/powerpoint/2010/main" val="395002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14</a:t>
            </a:fld>
            <a:endParaRPr lang="de-DE" dirty="0"/>
          </a:p>
        </p:txBody>
      </p:sp>
      <p:sp>
        <p:nvSpPr>
          <p:cNvPr id="11" name="Rechteck 10"/>
          <p:cNvSpPr/>
          <p:nvPr/>
        </p:nvSpPr>
        <p:spPr>
          <a:xfrm>
            <a:off x="611189" y="1556792"/>
            <a:ext cx="8064500" cy="400110"/>
          </a:xfrm>
          <a:prstGeom prst="rect">
            <a:avLst/>
          </a:prstGeom>
        </p:spPr>
        <p:txBody>
          <a:bodyPr wrap="square">
            <a:spAutoFit/>
          </a:bodyPr>
          <a:lstStyle/>
          <a:p>
            <a:r>
              <a:rPr lang="de-CH" sz="2000" dirty="0" err="1">
                <a:sym typeface="Wingdings" panose="05000000000000000000" pitchFamily="2" charset="2"/>
              </a:rPr>
              <a:t>Preparazione</a:t>
            </a:r>
            <a:r>
              <a:rPr lang="de-CH" sz="2000" dirty="0">
                <a:sym typeface="Wingdings" panose="05000000000000000000" pitchFamily="2" charset="2"/>
              </a:rPr>
              <a:t>, </a:t>
            </a:r>
            <a:r>
              <a:rPr lang="de-CH" sz="2000" dirty="0" err="1">
                <a:sym typeface="Wingdings" panose="05000000000000000000" pitchFamily="2" charset="2"/>
              </a:rPr>
              <a:t>accompagnamento</a:t>
            </a:r>
            <a:r>
              <a:rPr lang="de-CH" sz="2000" dirty="0">
                <a:sym typeface="Wingdings" panose="05000000000000000000" pitchFamily="2" charset="2"/>
              </a:rPr>
              <a:t> </a:t>
            </a:r>
            <a:r>
              <a:rPr lang="de-CH" sz="2000" dirty="0" err="1">
                <a:sym typeface="Wingdings" panose="05000000000000000000" pitchFamily="2" charset="2"/>
              </a:rPr>
              <a:t>e</a:t>
            </a:r>
            <a:r>
              <a:rPr lang="de-CH" sz="2000" dirty="0">
                <a:sym typeface="Wingdings" panose="05000000000000000000" pitchFamily="2" charset="2"/>
              </a:rPr>
              <a:t> </a:t>
            </a:r>
            <a:r>
              <a:rPr lang="de-CH" sz="2000" dirty="0" err="1">
                <a:sym typeface="Wingdings" panose="05000000000000000000" pitchFamily="2" charset="2"/>
              </a:rPr>
              <a:t>riesame</a:t>
            </a:r>
            <a:r>
              <a:rPr lang="de-CH" sz="2000" dirty="0">
                <a:sym typeface="Wingdings" panose="05000000000000000000" pitchFamily="2" charset="2"/>
              </a:rPr>
              <a:t> da </a:t>
            </a:r>
            <a:r>
              <a:rPr lang="de-CH" sz="2000" dirty="0" err="1">
                <a:sym typeface="Wingdings" panose="05000000000000000000" pitchFamily="2" charset="2"/>
              </a:rPr>
              <a:t>parte</a:t>
            </a:r>
            <a:r>
              <a:rPr lang="de-CH" sz="2000" dirty="0">
                <a:sym typeface="Wingdings" panose="05000000000000000000" pitchFamily="2" charset="2"/>
              </a:rPr>
              <a:t> </a:t>
            </a:r>
            <a:r>
              <a:rPr lang="de-CH" sz="2000" dirty="0" err="1">
                <a:sym typeface="Wingdings" panose="05000000000000000000" pitchFamily="2" charset="2"/>
              </a:rPr>
              <a:t>dell‘insegnante</a:t>
            </a:r>
            <a:endParaRPr lang="de-CH" sz="2000" dirty="0"/>
          </a:p>
        </p:txBody>
      </p:sp>
      <p:graphicFrame>
        <p:nvGraphicFramePr>
          <p:cNvPr id="12" name="Diagramm 11"/>
          <p:cNvGraphicFramePr/>
          <p:nvPr>
            <p:extLst>
              <p:ext uri="{D42A27DB-BD31-4B8C-83A1-F6EECF244321}">
                <p14:modId xmlns:p14="http://schemas.microsoft.com/office/powerpoint/2010/main" val="546546465"/>
              </p:ext>
            </p:extLst>
          </p:nvPr>
        </p:nvGraphicFramePr>
        <p:xfrm>
          <a:off x="827584" y="2060848"/>
          <a:ext cx="2397259" cy="883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uppierung 12"/>
          <p:cNvGrpSpPr/>
          <p:nvPr/>
        </p:nvGrpSpPr>
        <p:grpSpPr>
          <a:xfrm>
            <a:off x="2941991" y="2060848"/>
            <a:ext cx="2566113" cy="822604"/>
            <a:chOff x="0" y="50590"/>
            <a:chExt cx="3440366" cy="1376146"/>
          </a:xfrm>
          <a:solidFill>
            <a:srgbClr val="ED7D31"/>
          </a:solidFill>
        </p:grpSpPr>
        <p:sp>
          <p:nvSpPr>
            <p:cNvPr id="14" name="Eingebuchteter Richtungspfeil 13"/>
            <p:cNvSpPr/>
            <p:nvPr/>
          </p:nvSpPr>
          <p:spPr>
            <a:xfrm>
              <a:off x="0" y="50590"/>
              <a:ext cx="3440366" cy="1376146"/>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Eingebuchteter Richtungspfeil 4"/>
            <p:cNvSpPr/>
            <p:nvPr/>
          </p:nvSpPr>
          <p:spPr>
            <a:xfrm>
              <a:off x="688073" y="50590"/>
              <a:ext cx="2064220" cy="13761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8021" tIns="56007" rIns="56007" bIns="56007" numCol="1" spcCol="1270" anchor="ctr" anchorCtr="0">
              <a:noAutofit/>
            </a:bodyPr>
            <a:lstStyle/>
            <a:p>
              <a:pPr lvl="0" algn="ctr" defTabSz="1866900" rtl="0">
                <a:lnSpc>
                  <a:spcPct val="90000"/>
                </a:lnSpc>
                <a:spcBef>
                  <a:spcPct val="0"/>
                </a:spcBef>
                <a:spcAft>
                  <a:spcPct val="35000"/>
                </a:spcAft>
              </a:pPr>
              <a:r>
                <a:rPr lang="de-DE" sz="2000" kern="1200" dirty="0" smtClean="0">
                  <a:latin typeface="Arial"/>
                  <a:cs typeface="Arial"/>
                </a:rPr>
                <a:t>DURANTE</a:t>
              </a:r>
            </a:p>
          </p:txBody>
        </p:sp>
      </p:grpSp>
      <p:grpSp>
        <p:nvGrpSpPr>
          <p:cNvPr id="21" name="Gruppierung 20"/>
          <p:cNvGrpSpPr/>
          <p:nvPr/>
        </p:nvGrpSpPr>
        <p:grpSpPr>
          <a:xfrm>
            <a:off x="5232601" y="2030332"/>
            <a:ext cx="2579759" cy="822604"/>
            <a:chOff x="0" y="50590"/>
            <a:chExt cx="3440366" cy="1376146"/>
          </a:xfrm>
          <a:solidFill>
            <a:srgbClr val="ED7D31"/>
          </a:solidFill>
        </p:grpSpPr>
        <p:sp>
          <p:nvSpPr>
            <p:cNvPr id="22" name="Eingebuchteter Richtungspfeil 21"/>
            <p:cNvSpPr/>
            <p:nvPr/>
          </p:nvSpPr>
          <p:spPr>
            <a:xfrm>
              <a:off x="0" y="50590"/>
              <a:ext cx="3440366" cy="1376146"/>
            </a:xfrm>
            <a:prstGeom prst="chevron">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Eingebuchteter Richtungspfeil 4"/>
            <p:cNvSpPr/>
            <p:nvPr/>
          </p:nvSpPr>
          <p:spPr>
            <a:xfrm>
              <a:off x="688073" y="50590"/>
              <a:ext cx="2064220" cy="137614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lvl="0" algn="ctr" defTabSz="1422400" rtl="0">
                <a:lnSpc>
                  <a:spcPct val="90000"/>
                </a:lnSpc>
                <a:spcBef>
                  <a:spcPct val="0"/>
                </a:spcBef>
                <a:spcAft>
                  <a:spcPct val="35000"/>
                </a:spcAft>
              </a:pPr>
              <a:r>
                <a:rPr lang="de-DE" sz="2000" dirty="0" smtClean="0">
                  <a:latin typeface="Arial"/>
                  <a:cs typeface="Arial"/>
                </a:rPr>
                <a:t>DOPO</a:t>
              </a:r>
              <a:endParaRPr lang="de-DE" sz="2000" kern="1200" dirty="0">
                <a:latin typeface="Arial"/>
                <a:cs typeface="Arial"/>
              </a:endParaRPr>
            </a:p>
          </p:txBody>
        </p:sp>
      </p:grpSp>
      <p:pic>
        <p:nvPicPr>
          <p:cNvPr id="24" name="Bild 23"/>
          <p:cNvPicPr>
            <a:picLocks noChangeAspect="1"/>
          </p:cNvPicPr>
          <p:nvPr/>
        </p:nvPicPr>
        <p:blipFill>
          <a:blip r:embed="rId7"/>
          <a:stretch>
            <a:fillRect/>
          </a:stretch>
        </p:blipFill>
        <p:spPr>
          <a:xfrm>
            <a:off x="890145" y="5638961"/>
            <a:ext cx="3465832" cy="598351"/>
          </a:xfrm>
          <a:prstGeom prst="rect">
            <a:avLst/>
          </a:prstGeom>
        </p:spPr>
      </p:pic>
      <p:pic>
        <p:nvPicPr>
          <p:cNvPr id="25" name="Bild 24"/>
          <p:cNvPicPr>
            <a:picLocks noChangeAspect="1"/>
          </p:cNvPicPr>
          <p:nvPr/>
        </p:nvPicPr>
        <p:blipFill>
          <a:blip r:embed="rId8"/>
          <a:stretch>
            <a:fillRect/>
          </a:stretch>
        </p:blipFill>
        <p:spPr>
          <a:xfrm>
            <a:off x="4801396" y="5445224"/>
            <a:ext cx="2138998" cy="792064"/>
          </a:xfrm>
          <a:prstGeom prst="rect">
            <a:avLst/>
          </a:prstGeom>
        </p:spPr>
      </p:pic>
      <p:sp>
        <p:nvSpPr>
          <p:cNvPr id="26" name="Textfeld 25"/>
          <p:cNvSpPr txBox="1"/>
          <p:nvPr/>
        </p:nvSpPr>
        <p:spPr>
          <a:xfrm>
            <a:off x="611189" y="3068960"/>
            <a:ext cx="8064500" cy="2554545"/>
          </a:xfrm>
          <a:prstGeom prst="rect">
            <a:avLst/>
          </a:prstGeom>
          <a:noFill/>
        </p:spPr>
        <p:txBody>
          <a:bodyPr wrap="square" rtlCol="0">
            <a:spAutoFit/>
          </a:bodyPr>
          <a:lstStyle/>
          <a:p>
            <a:pPr marL="742950" lvl="1" indent="-285750">
              <a:buFont typeface="Wingdings" panose="05000000000000000000" pitchFamily="2" charset="2"/>
              <a:buChar char="Ø"/>
            </a:pPr>
            <a:r>
              <a:rPr lang="de-CH" sz="2000" b="1" dirty="0" err="1">
                <a:sym typeface="Wingdings" panose="05000000000000000000" pitchFamily="2" charset="2"/>
              </a:rPr>
              <a:t>Fissare</a:t>
            </a:r>
            <a:r>
              <a:rPr lang="de-CH" sz="2000" b="1" dirty="0">
                <a:sym typeface="Wingdings" panose="05000000000000000000" pitchFamily="2" charset="2"/>
              </a:rPr>
              <a:t> </a:t>
            </a:r>
            <a:r>
              <a:rPr lang="de-CH" sz="2000" b="1" dirty="0" err="1">
                <a:sym typeface="Wingdings" panose="05000000000000000000" pitchFamily="2" charset="2"/>
              </a:rPr>
              <a:t>obiettivi</a:t>
            </a:r>
            <a:r>
              <a:rPr lang="de-CH" sz="2000" b="1" dirty="0">
                <a:sym typeface="Wingdings" panose="05000000000000000000" pitchFamily="2" charset="2"/>
              </a:rPr>
              <a:t> </a:t>
            </a:r>
            <a:r>
              <a:rPr lang="de-CH" sz="2000" b="1" dirty="0" err="1">
                <a:sym typeface="Wingdings" panose="05000000000000000000" pitchFamily="2" charset="2"/>
              </a:rPr>
              <a:t>chiari</a:t>
            </a:r>
            <a:r>
              <a:rPr lang="de-CH" sz="2000" b="1" dirty="0">
                <a:sym typeface="Wingdings" panose="05000000000000000000" pitchFamily="2" charset="2"/>
              </a:rPr>
              <a:t> per </a:t>
            </a:r>
            <a:r>
              <a:rPr lang="de-CH" sz="2000" b="1" dirty="0" err="1">
                <a:sym typeface="Wingdings" panose="05000000000000000000" pitchFamily="2" charset="2"/>
              </a:rPr>
              <a:t>l‘apprendimento</a:t>
            </a:r>
            <a:r>
              <a:rPr lang="de-CH" sz="2000" b="1" dirty="0">
                <a:sym typeface="Wingdings" panose="05000000000000000000" pitchFamily="2" charset="2"/>
              </a:rPr>
              <a:t> </a:t>
            </a:r>
            <a:r>
              <a:rPr lang="de-CH" sz="2000" b="1" dirty="0" err="1">
                <a:sym typeface="Wingdings" panose="05000000000000000000" pitchFamily="2" charset="2"/>
              </a:rPr>
              <a:t>linguistico</a:t>
            </a:r>
            <a:r>
              <a:rPr lang="de-CH" sz="2000" b="1" dirty="0">
                <a:sym typeface="Wingdings" panose="05000000000000000000" pitchFamily="2" charset="2"/>
              </a:rPr>
              <a:t>, </a:t>
            </a:r>
            <a:r>
              <a:rPr lang="de-CH" sz="2000" b="1" dirty="0" err="1">
                <a:sym typeface="Wingdings" panose="05000000000000000000" pitchFamily="2" charset="2"/>
              </a:rPr>
              <a:t>interculturale</a:t>
            </a:r>
            <a:r>
              <a:rPr lang="de-CH" sz="2000" b="1" dirty="0">
                <a:sym typeface="Wingdings" panose="05000000000000000000" pitchFamily="2" charset="2"/>
              </a:rPr>
              <a:t> </a:t>
            </a:r>
            <a:r>
              <a:rPr lang="de-CH" sz="2000" b="1" dirty="0" err="1">
                <a:sym typeface="Wingdings" panose="05000000000000000000" pitchFamily="2" charset="2"/>
              </a:rPr>
              <a:t>e</a:t>
            </a:r>
            <a:r>
              <a:rPr lang="de-CH" sz="2000" b="1" dirty="0">
                <a:sym typeface="Wingdings" panose="05000000000000000000" pitchFamily="2" charset="2"/>
              </a:rPr>
              <a:t>  </a:t>
            </a:r>
            <a:r>
              <a:rPr lang="de-CH" sz="2000" b="1" dirty="0" err="1">
                <a:sym typeface="Wingdings" panose="05000000000000000000" pitchFamily="2" charset="2"/>
              </a:rPr>
              <a:t>strategico</a:t>
            </a:r>
            <a:r>
              <a:rPr lang="de-CH" sz="2000" b="1" dirty="0">
                <a:sym typeface="Wingdings" panose="05000000000000000000" pitchFamily="2" charset="2"/>
              </a:rPr>
              <a:t> </a:t>
            </a:r>
            <a:r>
              <a:rPr lang="de-CH" sz="2000" b="1" dirty="0" err="1">
                <a:sym typeface="Wingdings" panose="05000000000000000000" pitchFamily="2" charset="2"/>
              </a:rPr>
              <a:t>durante</a:t>
            </a:r>
            <a:r>
              <a:rPr lang="de-CH" sz="2000" b="1" dirty="0">
                <a:sym typeface="Wingdings" panose="05000000000000000000" pitchFamily="2" charset="2"/>
              </a:rPr>
              <a:t> </a:t>
            </a:r>
            <a:r>
              <a:rPr lang="de-CH" sz="2000" b="1" dirty="0" err="1">
                <a:sym typeface="Wingdings" panose="05000000000000000000" pitchFamily="2" charset="2"/>
              </a:rPr>
              <a:t>il</a:t>
            </a:r>
            <a:r>
              <a:rPr lang="de-CH" sz="2000" b="1" dirty="0">
                <a:sym typeface="Wingdings" panose="05000000000000000000" pitchFamily="2" charset="2"/>
              </a:rPr>
              <a:t> </a:t>
            </a:r>
            <a:r>
              <a:rPr lang="de-CH" sz="2000" b="1" dirty="0" err="1">
                <a:sym typeface="Wingdings" panose="05000000000000000000" pitchFamily="2" charset="2"/>
              </a:rPr>
              <a:t>soggiorno</a:t>
            </a:r>
            <a:r>
              <a:rPr lang="de-CH" sz="2000" b="1" dirty="0">
                <a:sym typeface="Wingdings" panose="05000000000000000000" pitchFamily="2" charset="2"/>
              </a:rPr>
              <a:t> di </a:t>
            </a:r>
            <a:r>
              <a:rPr lang="de-CH" sz="2000" b="1" dirty="0" err="1">
                <a:sym typeface="Wingdings" panose="05000000000000000000" pitchFamily="2" charset="2"/>
              </a:rPr>
              <a:t>mobilità</a:t>
            </a:r>
            <a:endParaRPr lang="de-CH" sz="2000" b="1" dirty="0">
              <a:sym typeface="Wingdings" panose="05000000000000000000" pitchFamily="2" charset="2"/>
            </a:endParaRPr>
          </a:p>
          <a:p>
            <a:pPr marL="742950" lvl="1" indent="-285750">
              <a:buFont typeface="Wingdings" panose="05000000000000000000" pitchFamily="2" charset="2"/>
              <a:buChar char="Ø"/>
            </a:pPr>
            <a:r>
              <a:rPr lang="de-CH" sz="2000" b="1" dirty="0" err="1">
                <a:sym typeface="Wingdings" panose="05000000000000000000" pitchFamily="2" charset="2"/>
              </a:rPr>
              <a:t>Promuovere</a:t>
            </a:r>
            <a:r>
              <a:rPr lang="de-CH" sz="2000" b="1" dirty="0">
                <a:sym typeface="Wingdings" panose="05000000000000000000" pitchFamily="2" charset="2"/>
              </a:rPr>
              <a:t> la </a:t>
            </a:r>
            <a:r>
              <a:rPr lang="de-CH" sz="2000" b="1" dirty="0" err="1">
                <a:sym typeface="Wingdings" panose="05000000000000000000" pitchFamily="2" charset="2"/>
              </a:rPr>
              <a:t>disposizione</a:t>
            </a:r>
            <a:r>
              <a:rPr lang="de-CH" sz="2000" b="1" dirty="0">
                <a:sym typeface="Wingdings" panose="05000000000000000000" pitchFamily="2" charset="2"/>
              </a:rPr>
              <a:t> a </a:t>
            </a:r>
            <a:r>
              <a:rPr lang="de-CH" sz="2000" b="1" dirty="0" err="1">
                <a:sym typeface="Wingdings" panose="05000000000000000000" pitchFamily="2" charset="2"/>
              </a:rPr>
              <a:t>osservare</a:t>
            </a:r>
            <a:r>
              <a:rPr lang="de-CH" sz="2000" b="1" dirty="0">
                <a:sym typeface="Wingdings" panose="05000000000000000000" pitchFamily="2" charset="2"/>
              </a:rPr>
              <a:t>, </a:t>
            </a:r>
            <a:r>
              <a:rPr lang="de-CH" sz="2000" b="1" dirty="0" err="1">
                <a:sym typeface="Wingdings" panose="05000000000000000000" pitchFamily="2" charset="2"/>
              </a:rPr>
              <a:t>analizzare</a:t>
            </a:r>
            <a:r>
              <a:rPr lang="de-CH" sz="2000" b="1" dirty="0">
                <a:sym typeface="Wingdings" panose="05000000000000000000" pitchFamily="2" charset="2"/>
              </a:rPr>
              <a:t> </a:t>
            </a:r>
            <a:r>
              <a:rPr lang="de-CH" sz="2000" b="1" dirty="0" err="1">
                <a:sym typeface="Wingdings" panose="05000000000000000000" pitchFamily="2" charset="2"/>
              </a:rPr>
              <a:t>e</a:t>
            </a:r>
            <a:r>
              <a:rPr lang="de-CH" sz="2000" b="1" dirty="0">
                <a:sym typeface="Wingdings" panose="05000000000000000000" pitchFamily="2" charset="2"/>
              </a:rPr>
              <a:t> </a:t>
            </a:r>
            <a:r>
              <a:rPr lang="de-CH" sz="2000" b="1" dirty="0" err="1">
                <a:sym typeface="Wingdings" panose="05000000000000000000" pitchFamily="2" charset="2"/>
              </a:rPr>
              <a:t>riflettere</a:t>
            </a:r>
            <a:endParaRPr lang="de-CH" sz="2000" b="1" dirty="0">
              <a:sym typeface="Wingdings" panose="05000000000000000000" pitchFamily="2" charset="2"/>
            </a:endParaRPr>
          </a:p>
          <a:p>
            <a:pPr marL="720725" lvl="2" indent="-342900">
              <a:buFont typeface="Wingdings" charset="2"/>
              <a:buChar char="Ø"/>
            </a:pPr>
            <a:r>
              <a:rPr lang="de-CH" sz="2000" b="1" dirty="0" err="1">
                <a:sym typeface="Wingdings" panose="05000000000000000000" pitchFamily="2" charset="2"/>
              </a:rPr>
              <a:t>Rielaborare</a:t>
            </a:r>
            <a:r>
              <a:rPr lang="de-CH" sz="2000" b="1" dirty="0">
                <a:sym typeface="Wingdings" panose="05000000000000000000" pitchFamily="2" charset="2"/>
              </a:rPr>
              <a:t> </a:t>
            </a:r>
            <a:r>
              <a:rPr lang="de-CH" sz="2000" b="1" dirty="0" err="1">
                <a:sym typeface="Wingdings" panose="05000000000000000000" pitchFamily="2" charset="2"/>
              </a:rPr>
              <a:t>e</a:t>
            </a:r>
            <a:r>
              <a:rPr lang="de-CH" sz="2000" b="1" dirty="0">
                <a:sym typeface="Wingdings" panose="05000000000000000000" pitchFamily="2" charset="2"/>
              </a:rPr>
              <a:t> </a:t>
            </a:r>
            <a:r>
              <a:rPr lang="de-CH" sz="2000" b="1" dirty="0" err="1">
                <a:sym typeface="Wingdings" panose="05000000000000000000" pitchFamily="2" charset="2"/>
              </a:rPr>
              <a:t>valutare</a:t>
            </a:r>
            <a:r>
              <a:rPr lang="de-CH" sz="2000" b="1" dirty="0">
                <a:sym typeface="Wingdings" panose="05000000000000000000" pitchFamily="2" charset="2"/>
              </a:rPr>
              <a:t> </a:t>
            </a:r>
            <a:r>
              <a:rPr lang="de-CH" sz="2000" b="1" dirty="0" err="1">
                <a:sym typeface="Wingdings" panose="05000000000000000000" pitchFamily="2" charset="2"/>
              </a:rPr>
              <a:t>ciò</a:t>
            </a:r>
            <a:r>
              <a:rPr lang="de-CH" sz="2000" b="1" dirty="0">
                <a:sym typeface="Wingdings" panose="05000000000000000000" pitchFamily="2" charset="2"/>
              </a:rPr>
              <a:t> </a:t>
            </a:r>
            <a:r>
              <a:rPr lang="de-CH" sz="2000" b="1" dirty="0" err="1">
                <a:sym typeface="Wingdings" panose="05000000000000000000" pitchFamily="2" charset="2"/>
              </a:rPr>
              <a:t>che</a:t>
            </a:r>
            <a:r>
              <a:rPr lang="de-CH" sz="2000" b="1" dirty="0">
                <a:sym typeface="Wingdings" panose="05000000000000000000" pitchFamily="2" charset="2"/>
              </a:rPr>
              <a:t> si </a:t>
            </a:r>
            <a:r>
              <a:rPr lang="de-CH" sz="2000" b="1" dirty="0" err="1">
                <a:sym typeface="Wingdings" panose="05000000000000000000" pitchFamily="2" charset="2"/>
              </a:rPr>
              <a:t>è</a:t>
            </a:r>
            <a:r>
              <a:rPr lang="de-CH" sz="2000" b="1" dirty="0">
                <a:sym typeface="Wingdings" panose="05000000000000000000" pitchFamily="2" charset="2"/>
              </a:rPr>
              <a:t> </a:t>
            </a:r>
            <a:r>
              <a:rPr lang="de-CH" sz="2000" b="1" dirty="0" err="1">
                <a:sym typeface="Wingdings" panose="05000000000000000000" pitchFamily="2" charset="2"/>
              </a:rPr>
              <a:t>scoperto</a:t>
            </a:r>
            <a:r>
              <a:rPr lang="de-CH" sz="2000" b="1" dirty="0">
                <a:sym typeface="Wingdings" panose="05000000000000000000" pitchFamily="2" charset="2"/>
              </a:rPr>
              <a:t> </a:t>
            </a:r>
            <a:r>
              <a:rPr lang="de-CH" sz="2000" b="1" dirty="0" err="1">
                <a:sym typeface="Wingdings" panose="05000000000000000000" pitchFamily="2" charset="2"/>
              </a:rPr>
              <a:t>e</a:t>
            </a:r>
            <a:r>
              <a:rPr lang="de-CH" sz="2000" b="1" dirty="0">
                <a:sym typeface="Wingdings" panose="05000000000000000000" pitchFamily="2" charset="2"/>
              </a:rPr>
              <a:t> </a:t>
            </a:r>
            <a:r>
              <a:rPr lang="de-CH" sz="2000" b="1" dirty="0" err="1">
                <a:sym typeface="Wingdings" panose="05000000000000000000" pitchFamily="2" charset="2"/>
              </a:rPr>
              <a:t>ciò</a:t>
            </a:r>
            <a:r>
              <a:rPr lang="de-CH" sz="2000" b="1" dirty="0">
                <a:sym typeface="Wingdings" panose="05000000000000000000" pitchFamily="2" charset="2"/>
              </a:rPr>
              <a:t> </a:t>
            </a:r>
            <a:r>
              <a:rPr lang="de-CH" sz="2000" b="1" dirty="0" err="1">
                <a:sym typeface="Wingdings" panose="05000000000000000000" pitchFamily="2" charset="2"/>
              </a:rPr>
              <a:t>che</a:t>
            </a:r>
            <a:r>
              <a:rPr lang="de-CH" sz="2000" b="1" dirty="0">
                <a:sym typeface="Wingdings" panose="05000000000000000000" pitchFamily="2" charset="2"/>
              </a:rPr>
              <a:t> si </a:t>
            </a:r>
            <a:r>
              <a:rPr lang="de-CH" sz="2000" b="1" dirty="0" err="1">
                <a:sym typeface="Wingdings" panose="05000000000000000000" pitchFamily="2" charset="2"/>
              </a:rPr>
              <a:t>è</a:t>
            </a:r>
            <a:r>
              <a:rPr lang="de-CH" sz="2000" b="1" dirty="0">
                <a:sym typeface="Wingdings" panose="05000000000000000000" pitchFamily="2" charset="2"/>
              </a:rPr>
              <a:t> </a:t>
            </a:r>
            <a:r>
              <a:rPr lang="de-CH" sz="2000" b="1" dirty="0" err="1">
                <a:sym typeface="Wingdings" panose="05000000000000000000" pitchFamily="2" charset="2"/>
              </a:rPr>
              <a:t>appreso</a:t>
            </a:r>
            <a:endParaRPr lang="de-CH" sz="2000" b="1" dirty="0">
              <a:sym typeface="Wingdings" panose="05000000000000000000" pitchFamily="2" charset="2"/>
            </a:endParaRPr>
          </a:p>
          <a:p>
            <a:pPr lvl="1"/>
            <a:endParaRPr lang="de-CH" sz="2000" b="1" dirty="0" smtClean="0">
              <a:sym typeface="Wingdings" panose="05000000000000000000" pitchFamily="2" charset="2"/>
            </a:endParaRPr>
          </a:p>
          <a:p>
            <a:pPr marL="742950" lvl="1" indent="-285750">
              <a:buFont typeface="Wingdings" panose="05000000000000000000" pitchFamily="2" charset="2"/>
              <a:buChar char="Ø"/>
            </a:pPr>
            <a:endParaRPr lang="de-CH" sz="2000" b="1" dirty="0">
              <a:sym typeface="Wingdings" panose="05000000000000000000" pitchFamily="2" charset="2"/>
            </a:endParaRPr>
          </a:p>
        </p:txBody>
      </p:sp>
      <p:sp>
        <p:nvSpPr>
          <p:cNvPr id="16" name="Rechteck 15"/>
          <p:cNvSpPr/>
          <p:nvPr/>
        </p:nvSpPr>
        <p:spPr>
          <a:xfrm>
            <a:off x="1115616" y="4983559"/>
            <a:ext cx="6917579" cy="461665"/>
          </a:xfrm>
          <a:prstGeom prst="rect">
            <a:avLst/>
          </a:prstGeom>
        </p:spPr>
        <p:txBody>
          <a:bodyPr wrap="none">
            <a:spAutoFit/>
          </a:bodyPr>
          <a:lstStyle/>
          <a:p>
            <a:r>
              <a:rPr lang="fr-FR" sz="2400" b="1" dirty="0">
                <a:ln w="12700">
                  <a:solidFill>
                    <a:schemeClr val="tx2">
                      <a:satMod val="155000"/>
                    </a:schemeClr>
                  </a:solidFill>
                  <a:prstDash val="solid"/>
                </a:ln>
                <a:latin typeface="Arial"/>
                <a:cs typeface="Arial"/>
              </a:rPr>
              <a:t>&gt;&gt;portfolio/PEL e </a:t>
            </a:r>
            <a:r>
              <a:rPr lang="fr-FR" sz="2400" b="1" dirty="0" err="1">
                <a:ln w="12700">
                  <a:solidFill>
                    <a:schemeClr val="tx2">
                      <a:satMod val="155000"/>
                    </a:schemeClr>
                  </a:solidFill>
                  <a:prstDash val="solid"/>
                </a:ln>
                <a:latin typeface="Arial"/>
                <a:cs typeface="Arial"/>
              </a:rPr>
              <a:t>scenari</a:t>
            </a:r>
            <a:r>
              <a:rPr lang="fr-FR" sz="2400" b="1" dirty="0">
                <a:ln w="12700">
                  <a:solidFill>
                    <a:schemeClr val="tx2">
                      <a:satMod val="155000"/>
                    </a:schemeClr>
                  </a:solidFill>
                  <a:prstDash val="solid"/>
                </a:ln>
                <a:latin typeface="Arial"/>
                <a:cs typeface="Arial"/>
              </a:rPr>
              <a:t> di </a:t>
            </a:r>
            <a:r>
              <a:rPr lang="fr-FR" sz="2400" b="1" dirty="0" err="1">
                <a:ln w="12700">
                  <a:solidFill>
                    <a:schemeClr val="tx2">
                      <a:satMod val="155000"/>
                    </a:schemeClr>
                  </a:solidFill>
                  <a:prstDash val="solid"/>
                </a:ln>
                <a:latin typeface="Arial"/>
                <a:cs typeface="Arial"/>
              </a:rPr>
              <a:t>apprendimento</a:t>
            </a:r>
            <a:r>
              <a:rPr lang="fr-FR" sz="2400" b="1" dirty="0">
                <a:ln w="12700">
                  <a:solidFill>
                    <a:schemeClr val="tx2">
                      <a:satMod val="155000"/>
                    </a:schemeClr>
                  </a:solidFill>
                  <a:prstDash val="solid"/>
                </a:ln>
                <a:latin typeface="Arial"/>
                <a:cs typeface="Arial"/>
              </a:rPr>
              <a:t>&lt;&lt; </a:t>
            </a:r>
            <a:endParaRPr lang="de-CH" sz="2400" dirty="0"/>
          </a:p>
        </p:txBody>
      </p:sp>
    </p:spTree>
    <p:extLst>
      <p:ext uri="{BB962C8B-B14F-4D97-AF65-F5344CB8AC3E}">
        <p14:creationId xmlns:p14="http://schemas.microsoft.com/office/powerpoint/2010/main" val="298448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b="1" dirty="0" err="1"/>
              <a:t>Che</a:t>
            </a:r>
            <a:r>
              <a:rPr lang="de-DE" b="1" dirty="0"/>
              <a:t> </a:t>
            </a:r>
            <a:r>
              <a:rPr lang="de-DE" b="1" dirty="0" err="1"/>
              <a:t>cos‘è</a:t>
            </a:r>
            <a:r>
              <a:rPr lang="de-DE" b="1" dirty="0"/>
              <a:t> </a:t>
            </a:r>
            <a:r>
              <a:rPr lang="de-DE" b="1" dirty="0" err="1"/>
              <a:t>il</a:t>
            </a:r>
            <a:r>
              <a:rPr lang="de-DE" b="1" dirty="0"/>
              <a:t> Portfolio delle </a:t>
            </a:r>
            <a:r>
              <a:rPr lang="de-DE" b="1" dirty="0" err="1"/>
              <a:t>lingue</a:t>
            </a:r>
            <a:r>
              <a:rPr lang="de-DE" b="1" dirty="0"/>
              <a:t> </a:t>
            </a:r>
            <a:r>
              <a:rPr lang="de-DE" b="1" dirty="0" err="1"/>
              <a:t>europee</a:t>
            </a:r>
            <a:r>
              <a:rPr lang="de-DE" b="1" dirty="0"/>
              <a:t> (PEL)?</a:t>
            </a:r>
            <a:endParaRPr lang="de-CH" dirty="0"/>
          </a:p>
        </p:txBody>
      </p:sp>
    </p:spTree>
    <p:extLst>
      <p:ext uri="{BB962C8B-B14F-4D97-AF65-F5344CB8AC3E}">
        <p14:creationId xmlns:p14="http://schemas.microsoft.com/office/powerpoint/2010/main" val="3142230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16</a:t>
            </a:fld>
            <a:endParaRPr lang="de-DE" dirty="0"/>
          </a:p>
        </p:txBody>
      </p:sp>
      <p:sp>
        <p:nvSpPr>
          <p:cNvPr id="20" name="Abgerundetes Rechteck 19"/>
          <p:cNvSpPr/>
          <p:nvPr/>
        </p:nvSpPr>
        <p:spPr>
          <a:xfrm>
            <a:off x="611560" y="1268760"/>
            <a:ext cx="3816796" cy="187220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2000" dirty="0" err="1">
                <a:solidFill>
                  <a:schemeClr val="tx1"/>
                </a:solidFill>
                <a:latin typeface="Arial"/>
                <a:cs typeface="Arial"/>
              </a:rPr>
              <a:t>Un</a:t>
            </a:r>
            <a:r>
              <a:rPr lang="de-CH" sz="2000" b="1" dirty="0">
                <a:solidFill>
                  <a:schemeClr val="tx1"/>
                </a:solidFill>
                <a:latin typeface="Arial"/>
                <a:cs typeface="Arial"/>
              </a:rPr>
              <a:t> </a:t>
            </a:r>
            <a:r>
              <a:rPr lang="de-CH" sz="2000" b="1" dirty="0" err="1">
                <a:solidFill>
                  <a:schemeClr val="tx1"/>
                </a:solidFill>
                <a:latin typeface="Arial"/>
                <a:cs typeface="Arial"/>
              </a:rPr>
              <a:t>compagno</a:t>
            </a:r>
            <a:r>
              <a:rPr lang="de-CH" sz="2000" b="1" dirty="0">
                <a:solidFill>
                  <a:schemeClr val="tx1"/>
                </a:solidFill>
                <a:latin typeface="Arial"/>
                <a:cs typeface="Arial"/>
              </a:rPr>
              <a:t> di </a:t>
            </a:r>
            <a:r>
              <a:rPr lang="de-CH" sz="2000" b="1" dirty="0" err="1">
                <a:solidFill>
                  <a:schemeClr val="tx1"/>
                </a:solidFill>
                <a:latin typeface="Arial"/>
                <a:cs typeface="Arial"/>
              </a:rPr>
              <a:t>studio</a:t>
            </a:r>
            <a:r>
              <a:rPr lang="de-CH" sz="2000" dirty="0">
                <a:solidFill>
                  <a:schemeClr val="tx1"/>
                </a:solidFill>
                <a:latin typeface="Arial"/>
                <a:cs typeface="Arial"/>
              </a:rPr>
              <a:t>: </a:t>
            </a:r>
          </a:p>
          <a:p>
            <a:r>
              <a:rPr lang="de-CH" dirty="0" err="1">
                <a:solidFill>
                  <a:schemeClr val="tx1"/>
                </a:solidFill>
                <a:latin typeface="Arial"/>
                <a:cs typeface="Arial"/>
              </a:rPr>
              <a:t>Motiva</a:t>
            </a:r>
            <a:r>
              <a:rPr lang="de-CH" dirty="0">
                <a:solidFill>
                  <a:schemeClr val="tx1"/>
                </a:solidFill>
                <a:latin typeface="Arial"/>
                <a:cs typeface="Arial"/>
              </a:rPr>
              <a:t> </a:t>
            </a:r>
            <a:r>
              <a:rPr lang="de-CH" dirty="0" err="1">
                <a:solidFill>
                  <a:schemeClr val="tx1"/>
                </a:solidFill>
                <a:latin typeface="Arial"/>
                <a:cs typeface="Arial"/>
              </a:rPr>
              <a:t>e</a:t>
            </a:r>
            <a:r>
              <a:rPr lang="de-CH" dirty="0">
                <a:solidFill>
                  <a:schemeClr val="tx1"/>
                </a:solidFill>
                <a:latin typeface="Arial"/>
                <a:cs typeface="Arial"/>
              </a:rPr>
              <a:t> </a:t>
            </a:r>
            <a:r>
              <a:rPr lang="de-CH" dirty="0" err="1">
                <a:solidFill>
                  <a:schemeClr val="tx1"/>
                </a:solidFill>
                <a:latin typeface="Arial"/>
                <a:cs typeface="Arial"/>
              </a:rPr>
              <a:t>aiuta</a:t>
            </a:r>
            <a:r>
              <a:rPr lang="de-CH" dirty="0">
                <a:solidFill>
                  <a:schemeClr val="tx1"/>
                </a:solidFill>
                <a:latin typeface="Arial"/>
                <a:cs typeface="Arial"/>
              </a:rPr>
              <a:t> </a:t>
            </a:r>
            <a:r>
              <a:rPr lang="de-CH" dirty="0" err="1">
                <a:solidFill>
                  <a:schemeClr val="tx1"/>
                </a:solidFill>
                <a:latin typeface="Arial"/>
                <a:cs typeface="Arial"/>
              </a:rPr>
              <a:t>nello</a:t>
            </a:r>
            <a:r>
              <a:rPr lang="de-CH" dirty="0">
                <a:solidFill>
                  <a:schemeClr val="tx1"/>
                </a:solidFill>
                <a:latin typeface="Arial"/>
                <a:cs typeface="Arial"/>
              </a:rPr>
              <a:t> </a:t>
            </a:r>
            <a:r>
              <a:rPr lang="de-CH" dirty="0" err="1">
                <a:solidFill>
                  <a:schemeClr val="tx1"/>
                </a:solidFill>
                <a:latin typeface="Arial"/>
                <a:cs typeface="Arial"/>
              </a:rPr>
              <a:t>studio</a:t>
            </a:r>
            <a:r>
              <a:rPr lang="de-CH" dirty="0">
                <a:solidFill>
                  <a:schemeClr val="tx1"/>
                </a:solidFill>
                <a:latin typeface="Arial"/>
                <a:cs typeface="Arial"/>
              </a:rPr>
              <a:t> delle </a:t>
            </a:r>
            <a:r>
              <a:rPr lang="de-CH" dirty="0" err="1">
                <a:solidFill>
                  <a:schemeClr val="tx1"/>
                </a:solidFill>
                <a:latin typeface="Arial"/>
                <a:cs typeface="Arial"/>
              </a:rPr>
              <a:t>lingue</a:t>
            </a:r>
            <a:r>
              <a:rPr lang="de-CH" dirty="0">
                <a:solidFill>
                  <a:schemeClr val="tx1"/>
                </a:solidFill>
                <a:latin typeface="Arial"/>
                <a:cs typeface="Arial"/>
              </a:rPr>
              <a:t>.</a:t>
            </a:r>
          </a:p>
        </p:txBody>
      </p:sp>
      <p:sp>
        <p:nvSpPr>
          <p:cNvPr id="21" name="Abgerundetes Rechteck 20"/>
          <p:cNvSpPr/>
          <p:nvPr/>
        </p:nvSpPr>
        <p:spPr>
          <a:xfrm>
            <a:off x="4572000" y="1268760"/>
            <a:ext cx="3959672" cy="187220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sz="2000" dirty="0" smtClean="0">
              <a:solidFill>
                <a:schemeClr val="tx1"/>
              </a:solidFill>
              <a:latin typeface="Arial"/>
              <a:cs typeface="Arial"/>
            </a:endParaRPr>
          </a:p>
          <a:p>
            <a:r>
              <a:rPr lang="de-CH" sz="2000" dirty="0" smtClean="0">
                <a:solidFill>
                  <a:schemeClr val="tx1"/>
                </a:solidFill>
                <a:latin typeface="Arial"/>
                <a:cs typeface="Arial"/>
              </a:rPr>
              <a:t>Uno</a:t>
            </a:r>
            <a:r>
              <a:rPr lang="de-CH" sz="2000" b="1" dirty="0" smtClean="0">
                <a:solidFill>
                  <a:schemeClr val="tx1"/>
                </a:solidFill>
                <a:latin typeface="Arial"/>
                <a:cs typeface="Arial"/>
              </a:rPr>
              <a:t> </a:t>
            </a:r>
            <a:r>
              <a:rPr lang="de-CH" sz="2000" b="1" dirty="0" err="1">
                <a:solidFill>
                  <a:schemeClr val="tx1"/>
                </a:solidFill>
                <a:latin typeface="Arial"/>
                <a:cs typeface="Arial"/>
              </a:rPr>
              <a:t>strumento</a:t>
            </a:r>
            <a:r>
              <a:rPr lang="de-CH" sz="2000" b="1" dirty="0">
                <a:solidFill>
                  <a:schemeClr val="tx1"/>
                </a:solidFill>
                <a:latin typeface="Arial"/>
                <a:cs typeface="Arial"/>
              </a:rPr>
              <a:t> </a:t>
            </a:r>
            <a:r>
              <a:rPr lang="de-CH" sz="2000" b="1" dirty="0" err="1">
                <a:solidFill>
                  <a:schemeClr val="tx1"/>
                </a:solidFill>
                <a:latin typeface="Arial"/>
                <a:cs typeface="Arial"/>
              </a:rPr>
              <a:t>informativo</a:t>
            </a:r>
            <a:r>
              <a:rPr lang="de-CH" sz="2000" b="1" dirty="0">
                <a:solidFill>
                  <a:schemeClr val="tx1"/>
                </a:solidFill>
                <a:latin typeface="Arial"/>
                <a:cs typeface="Arial"/>
              </a:rPr>
              <a:t>:</a:t>
            </a:r>
          </a:p>
          <a:p>
            <a:r>
              <a:rPr lang="de-CH" dirty="0" err="1">
                <a:solidFill>
                  <a:schemeClr val="tx1"/>
                </a:solidFill>
                <a:latin typeface="Arial"/>
                <a:cs typeface="Arial"/>
              </a:rPr>
              <a:t>Ragguaglia</a:t>
            </a:r>
            <a:r>
              <a:rPr lang="de-CH" dirty="0">
                <a:solidFill>
                  <a:schemeClr val="tx1"/>
                </a:solidFill>
                <a:latin typeface="Arial"/>
                <a:cs typeface="Arial"/>
              </a:rPr>
              <a:t> in </a:t>
            </a:r>
            <a:r>
              <a:rPr lang="de-CH" dirty="0" err="1">
                <a:solidFill>
                  <a:schemeClr val="tx1"/>
                </a:solidFill>
                <a:latin typeface="Arial"/>
                <a:cs typeface="Arial"/>
              </a:rPr>
              <a:t>modo</a:t>
            </a:r>
            <a:r>
              <a:rPr lang="de-CH" dirty="0">
                <a:solidFill>
                  <a:schemeClr val="tx1"/>
                </a:solidFill>
                <a:latin typeface="Arial"/>
                <a:cs typeface="Arial"/>
              </a:rPr>
              <a:t> </a:t>
            </a:r>
            <a:r>
              <a:rPr lang="de-CH" dirty="0" err="1">
                <a:solidFill>
                  <a:schemeClr val="tx1"/>
                </a:solidFill>
                <a:latin typeface="Arial"/>
                <a:cs typeface="Arial"/>
              </a:rPr>
              <a:t>chiaro</a:t>
            </a:r>
            <a:r>
              <a:rPr lang="de-CH" dirty="0">
                <a:solidFill>
                  <a:schemeClr val="tx1"/>
                </a:solidFill>
                <a:latin typeface="Arial"/>
                <a:cs typeface="Arial"/>
              </a:rPr>
              <a:t>, </a:t>
            </a:r>
            <a:r>
              <a:rPr lang="de-CH" dirty="0" err="1">
                <a:solidFill>
                  <a:schemeClr val="tx1"/>
                </a:solidFill>
                <a:latin typeface="Arial"/>
                <a:cs typeface="Arial"/>
              </a:rPr>
              <a:t>trasparente</a:t>
            </a:r>
            <a:r>
              <a:rPr lang="de-CH" dirty="0">
                <a:solidFill>
                  <a:schemeClr val="tx1"/>
                </a:solidFill>
                <a:latin typeface="Arial"/>
                <a:cs typeface="Arial"/>
              </a:rPr>
              <a:t> </a:t>
            </a:r>
            <a:r>
              <a:rPr lang="de-CH" dirty="0" err="1">
                <a:solidFill>
                  <a:schemeClr val="tx1"/>
                </a:solidFill>
                <a:latin typeface="Arial"/>
                <a:cs typeface="Arial"/>
              </a:rPr>
              <a:t>e</a:t>
            </a:r>
            <a:r>
              <a:rPr lang="de-CH" dirty="0">
                <a:solidFill>
                  <a:schemeClr val="tx1"/>
                </a:solidFill>
                <a:latin typeface="Arial"/>
                <a:cs typeface="Arial"/>
              </a:rPr>
              <a:t> </a:t>
            </a:r>
            <a:r>
              <a:rPr lang="de-CH" dirty="0" err="1">
                <a:solidFill>
                  <a:schemeClr val="tx1"/>
                </a:solidFill>
                <a:latin typeface="Arial"/>
                <a:cs typeface="Arial"/>
              </a:rPr>
              <a:t>comparabile</a:t>
            </a:r>
            <a:r>
              <a:rPr lang="de-CH" dirty="0">
                <a:solidFill>
                  <a:schemeClr val="tx1"/>
                </a:solidFill>
                <a:latin typeface="Arial"/>
                <a:cs typeface="Arial"/>
              </a:rPr>
              <a:t> in </a:t>
            </a:r>
            <a:r>
              <a:rPr lang="de-CH" dirty="0" err="1">
                <a:solidFill>
                  <a:schemeClr val="tx1"/>
                </a:solidFill>
                <a:latin typeface="Arial"/>
                <a:cs typeface="Arial"/>
              </a:rPr>
              <a:t>campo</a:t>
            </a:r>
            <a:r>
              <a:rPr lang="de-CH" dirty="0">
                <a:solidFill>
                  <a:schemeClr val="tx1"/>
                </a:solidFill>
                <a:latin typeface="Arial"/>
                <a:cs typeface="Arial"/>
              </a:rPr>
              <a:t> </a:t>
            </a:r>
            <a:r>
              <a:rPr lang="de-CH" dirty="0" err="1">
                <a:solidFill>
                  <a:schemeClr val="tx1"/>
                </a:solidFill>
                <a:latin typeface="Arial"/>
                <a:cs typeface="Arial"/>
              </a:rPr>
              <a:t>internazionale</a:t>
            </a:r>
            <a:r>
              <a:rPr lang="de-CH" dirty="0">
                <a:solidFill>
                  <a:schemeClr val="tx1"/>
                </a:solidFill>
                <a:latin typeface="Arial"/>
                <a:cs typeface="Arial"/>
              </a:rPr>
              <a:t> </a:t>
            </a:r>
            <a:r>
              <a:rPr lang="de-CH" dirty="0" err="1">
                <a:solidFill>
                  <a:schemeClr val="tx1"/>
                </a:solidFill>
                <a:latin typeface="Arial"/>
                <a:cs typeface="Arial"/>
              </a:rPr>
              <a:t>sulle</a:t>
            </a:r>
            <a:r>
              <a:rPr lang="de-CH" dirty="0">
                <a:solidFill>
                  <a:schemeClr val="tx1"/>
                </a:solidFill>
                <a:latin typeface="Arial"/>
                <a:cs typeface="Arial"/>
              </a:rPr>
              <a:t> </a:t>
            </a:r>
            <a:r>
              <a:rPr lang="de-CH" dirty="0" err="1">
                <a:solidFill>
                  <a:schemeClr val="tx1"/>
                </a:solidFill>
                <a:latin typeface="Arial"/>
                <a:cs typeface="Arial"/>
              </a:rPr>
              <a:t>conoscenze</a:t>
            </a:r>
            <a:r>
              <a:rPr lang="de-CH" dirty="0">
                <a:solidFill>
                  <a:schemeClr val="tx1"/>
                </a:solidFill>
                <a:latin typeface="Arial"/>
                <a:cs typeface="Arial"/>
              </a:rPr>
              <a:t> </a:t>
            </a:r>
            <a:r>
              <a:rPr lang="de-CH" dirty="0" err="1">
                <a:solidFill>
                  <a:schemeClr val="tx1"/>
                </a:solidFill>
                <a:latin typeface="Arial"/>
                <a:cs typeface="Arial"/>
              </a:rPr>
              <a:t>linguistiche</a:t>
            </a:r>
            <a:r>
              <a:rPr lang="de-CH" dirty="0">
                <a:solidFill>
                  <a:schemeClr val="tx1"/>
                </a:solidFill>
                <a:latin typeface="Arial"/>
                <a:cs typeface="Arial"/>
              </a:rPr>
              <a:t>  </a:t>
            </a:r>
            <a:r>
              <a:rPr lang="de-CH" dirty="0" err="1">
                <a:solidFill>
                  <a:schemeClr val="tx1"/>
                </a:solidFill>
                <a:latin typeface="Arial"/>
                <a:cs typeface="Arial"/>
              </a:rPr>
              <a:t>e</a:t>
            </a:r>
            <a:r>
              <a:rPr lang="de-CH" dirty="0">
                <a:solidFill>
                  <a:schemeClr val="tx1"/>
                </a:solidFill>
                <a:latin typeface="Arial"/>
                <a:cs typeface="Arial"/>
              </a:rPr>
              <a:t> </a:t>
            </a:r>
            <a:r>
              <a:rPr lang="de-CH" dirty="0" err="1">
                <a:solidFill>
                  <a:schemeClr val="tx1"/>
                </a:solidFill>
                <a:latin typeface="Arial"/>
                <a:cs typeface="Arial"/>
              </a:rPr>
              <a:t>sulle</a:t>
            </a:r>
            <a:r>
              <a:rPr lang="de-CH" dirty="0">
                <a:solidFill>
                  <a:schemeClr val="tx1"/>
                </a:solidFill>
                <a:latin typeface="Arial"/>
                <a:cs typeface="Arial"/>
              </a:rPr>
              <a:t> </a:t>
            </a:r>
            <a:r>
              <a:rPr lang="de-CH" dirty="0" err="1">
                <a:solidFill>
                  <a:schemeClr val="tx1"/>
                </a:solidFill>
                <a:latin typeface="Arial"/>
                <a:cs typeface="Arial"/>
              </a:rPr>
              <a:t>esperienze</a:t>
            </a:r>
            <a:r>
              <a:rPr lang="de-CH" dirty="0">
                <a:solidFill>
                  <a:schemeClr val="tx1"/>
                </a:solidFill>
                <a:latin typeface="Arial"/>
                <a:cs typeface="Arial"/>
              </a:rPr>
              <a:t> </a:t>
            </a:r>
            <a:r>
              <a:rPr lang="de-CH" dirty="0" err="1">
                <a:solidFill>
                  <a:schemeClr val="tx1"/>
                </a:solidFill>
                <a:latin typeface="Arial"/>
                <a:cs typeface="Arial"/>
              </a:rPr>
              <a:t>interculturali</a:t>
            </a:r>
            <a:r>
              <a:rPr lang="de-CH" dirty="0">
                <a:solidFill>
                  <a:schemeClr val="tx1"/>
                </a:solidFill>
                <a:latin typeface="Arial"/>
                <a:cs typeface="Arial"/>
              </a:rPr>
              <a:t>.</a:t>
            </a:r>
          </a:p>
          <a:p>
            <a:r>
              <a:rPr lang="de-CH" sz="2000" b="1" dirty="0" smtClean="0">
                <a:solidFill>
                  <a:schemeClr val="tx1"/>
                </a:solidFill>
                <a:latin typeface="Arial"/>
                <a:cs typeface="Arial"/>
              </a:rPr>
              <a:t> </a:t>
            </a:r>
            <a:endParaRPr lang="de-CH" sz="2000" b="1" dirty="0">
              <a:solidFill>
                <a:schemeClr val="tx1"/>
              </a:solidFill>
              <a:latin typeface="Arial"/>
              <a:cs typeface="Arial"/>
            </a:endParaRPr>
          </a:p>
        </p:txBody>
      </p:sp>
      <p:pic>
        <p:nvPicPr>
          <p:cNvPr id="23" name="Grafik 6" descr="http://www.sprachenportfolio.ch/platform/content/element/14706/Passeportdeslangu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9519" y="3861048"/>
            <a:ext cx="1038225" cy="1428750"/>
          </a:xfrm>
          <a:prstGeom prst="rect">
            <a:avLst/>
          </a:prstGeom>
          <a:noFill/>
          <a:ln>
            <a:noFill/>
          </a:ln>
        </p:spPr>
      </p:pic>
      <p:pic>
        <p:nvPicPr>
          <p:cNvPr id="24" name="Grafik 7" descr="http://www.sprachenportfolio.ch/platform/content/element/14706/Biographielangagir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3861048"/>
            <a:ext cx="1038225" cy="1428750"/>
          </a:xfrm>
          <a:prstGeom prst="rect">
            <a:avLst/>
          </a:prstGeom>
          <a:noFill/>
          <a:ln>
            <a:noFill/>
          </a:ln>
        </p:spPr>
      </p:pic>
      <p:pic>
        <p:nvPicPr>
          <p:cNvPr id="25" name="Grafik 8" descr="http://www.sprachenportfolio.ch/platform/content/element/14706/Dossier.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3861048"/>
            <a:ext cx="1038225" cy="1428750"/>
          </a:xfrm>
          <a:prstGeom prst="rect">
            <a:avLst/>
          </a:prstGeom>
          <a:noFill/>
          <a:ln>
            <a:noFill/>
          </a:ln>
        </p:spPr>
      </p:pic>
      <p:sp>
        <p:nvSpPr>
          <p:cNvPr id="26" name="Pfeil nach unten 25"/>
          <p:cNvSpPr/>
          <p:nvPr/>
        </p:nvSpPr>
        <p:spPr>
          <a:xfrm>
            <a:off x="4359177" y="3284984"/>
            <a:ext cx="356839" cy="504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Pfeil nach unten 26"/>
          <p:cNvSpPr/>
          <p:nvPr/>
        </p:nvSpPr>
        <p:spPr>
          <a:xfrm>
            <a:off x="1547664" y="3284984"/>
            <a:ext cx="356839" cy="504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Pfeil nach unten 27"/>
          <p:cNvSpPr/>
          <p:nvPr/>
        </p:nvSpPr>
        <p:spPr>
          <a:xfrm>
            <a:off x="7164288" y="3284984"/>
            <a:ext cx="356839" cy="504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p:cNvSpPr txBox="1"/>
          <p:nvPr/>
        </p:nvSpPr>
        <p:spPr>
          <a:xfrm>
            <a:off x="620192" y="5909791"/>
            <a:ext cx="3808928" cy="584775"/>
          </a:xfrm>
          <a:prstGeom prst="rect">
            <a:avLst/>
          </a:prstGeom>
          <a:noFill/>
        </p:spPr>
        <p:txBody>
          <a:bodyPr wrap="none" rtlCol="0">
            <a:spAutoFit/>
          </a:bodyPr>
          <a:lstStyle/>
          <a:p>
            <a:r>
              <a:rPr lang="de-DE" sz="1600" dirty="0" err="1">
                <a:solidFill>
                  <a:srgbClr val="000000"/>
                </a:solidFill>
              </a:rPr>
              <a:t>Fonti</a:t>
            </a:r>
            <a:r>
              <a:rPr lang="de-DE" sz="1600" dirty="0">
                <a:solidFill>
                  <a:srgbClr val="000000"/>
                </a:solidFill>
              </a:rPr>
              <a:t>: </a:t>
            </a:r>
            <a:r>
              <a:rPr lang="it-CH" sz="1600" dirty="0"/>
              <a:t>(</a:t>
            </a:r>
            <a:r>
              <a:rPr lang="it-CH" sz="1600" u="sng" dirty="0">
                <a:hlinkClick r:id="rId5"/>
              </a:rPr>
              <a:t>http://</a:t>
            </a:r>
            <a:r>
              <a:rPr lang="it-CH" sz="1600" u="sng" dirty="0" smtClean="0">
                <a:hlinkClick r:id="rId5"/>
              </a:rPr>
              <a:t>www.portfoliodellelingue.ch</a:t>
            </a:r>
            <a:endParaRPr lang="de-DE" sz="1600" dirty="0">
              <a:solidFill>
                <a:srgbClr val="000000"/>
              </a:solidFill>
            </a:endParaRPr>
          </a:p>
          <a:p>
            <a:endParaRPr lang="de-DE" sz="1600" dirty="0"/>
          </a:p>
        </p:txBody>
      </p:sp>
      <p:sp>
        <p:nvSpPr>
          <p:cNvPr id="14" name="Textfeld 13"/>
          <p:cNvSpPr txBox="1"/>
          <p:nvPr/>
        </p:nvSpPr>
        <p:spPr>
          <a:xfrm>
            <a:off x="971600" y="5301208"/>
            <a:ext cx="1872208" cy="646331"/>
          </a:xfrm>
          <a:prstGeom prst="rect">
            <a:avLst/>
          </a:prstGeom>
          <a:noFill/>
        </p:spPr>
        <p:txBody>
          <a:bodyPr wrap="square" rtlCol="0">
            <a:spAutoFit/>
          </a:bodyPr>
          <a:lstStyle/>
          <a:p>
            <a:r>
              <a:rPr lang="de-DE" b="1" dirty="0"/>
              <a:t>Il Passaporto delle </a:t>
            </a:r>
            <a:r>
              <a:rPr lang="de-DE" b="1" dirty="0" err="1"/>
              <a:t>lingue</a:t>
            </a:r>
            <a:endParaRPr lang="de-DE" b="1" dirty="0"/>
          </a:p>
        </p:txBody>
      </p:sp>
      <p:sp>
        <p:nvSpPr>
          <p:cNvPr id="15" name="Textfeld 14"/>
          <p:cNvSpPr txBox="1"/>
          <p:nvPr/>
        </p:nvSpPr>
        <p:spPr>
          <a:xfrm>
            <a:off x="3842011" y="5313610"/>
            <a:ext cx="2314165" cy="923330"/>
          </a:xfrm>
          <a:prstGeom prst="rect">
            <a:avLst/>
          </a:prstGeom>
          <a:noFill/>
        </p:spPr>
        <p:txBody>
          <a:bodyPr wrap="square" rtlCol="0">
            <a:spAutoFit/>
          </a:bodyPr>
          <a:lstStyle/>
          <a:p>
            <a:r>
              <a:rPr lang="de-DE" b="1" dirty="0"/>
              <a:t>La </a:t>
            </a:r>
            <a:r>
              <a:rPr lang="de-DE" b="1" dirty="0" err="1"/>
              <a:t>Biografia</a:t>
            </a:r>
            <a:r>
              <a:rPr lang="de-DE" b="1" dirty="0"/>
              <a:t> </a:t>
            </a:r>
            <a:r>
              <a:rPr lang="de-DE" b="1" dirty="0" err="1"/>
              <a:t>linguistica</a:t>
            </a:r>
            <a:endParaRPr lang="de-DE" b="1" dirty="0"/>
          </a:p>
          <a:p>
            <a:endParaRPr lang="de-DE" b="1" dirty="0"/>
          </a:p>
        </p:txBody>
      </p:sp>
      <p:sp>
        <p:nvSpPr>
          <p:cNvPr id="16" name="Textfeld 15"/>
          <p:cNvSpPr txBox="1"/>
          <p:nvPr/>
        </p:nvSpPr>
        <p:spPr>
          <a:xfrm>
            <a:off x="6588224" y="5301208"/>
            <a:ext cx="1728192" cy="400110"/>
          </a:xfrm>
          <a:prstGeom prst="rect">
            <a:avLst/>
          </a:prstGeom>
          <a:noFill/>
        </p:spPr>
        <p:txBody>
          <a:bodyPr wrap="square" rtlCol="0">
            <a:spAutoFit/>
          </a:bodyPr>
          <a:lstStyle/>
          <a:p>
            <a:pPr algn="ctr"/>
            <a:r>
              <a:rPr lang="de-DE" sz="2000" b="1" dirty="0" smtClean="0"/>
              <a:t>Il Dossier</a:t>
            </a:r>
            <a:endParaRPr lang="de-DE" sz="2000" b="1" dirty="0"/>
          </a:p>
        </p:txBody>
      </p:sp>
    </p:spTree>
    <p:extLst>
      <p:ext uri="{BB962C8B-B14F-4D97-AF65-F5344CB8AC3E}">
        <p14:creationId xmlns:p14="http://schemas.microsoft.com/office/powerpoint/2010/main" val="552446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b="1" dirty="0" err="1"/>
              <a:t>Come</a:t>
            </a:r>
            <a:r>
              <a:rPr lang="de-DE" b="1" dirty="0"/>
              <a:t> </a:t>
            </a:r>
            <a:r>
              <a:rPr lang="de-DE" b="1" dirty="0" err="1"/>
              <a:t>è</a:t>
            </a:r>
            <a:r>
              <a:rPr lang="de-DE" b="1" dirty="0"/>
              <a:t> </a:t>
            </a:r>
            <a:r>
              <a:rPr lang="de-DE" b="1" dirty="0" err="1"/>
              <a:t>strutturato</a:t>
            </a:r>
            <a:r>
              <a:rPr lang="de-DE" b="1" dirty="0"/>
              <a:t> </a:t>
            </a:r>
            <a:r>
              <a:rPr lang="de-DE" b="1" dirty="0" err="1"/>
              <a:t>il</a:t>
            </a:r>
            <a:r>
              <a:rPr lang="de-DE" b="1" dirty="0"/>
              <a:t> PEL?</a:t>
            </a:r>
            <a:endParaRPr lang="de-CH" dirty="0"/>
          </a:p>
        </p:txBody>
      </p:sp>
    </p:spTree>
    <p:extLst>
      <p:ext uri="{BB962C8B-B14F-4D97-AF65-F5344CB8AC3E}">
        <p14:creationId xmlns:p14="http://schemas.microsoft.com/office/powerpoint/2010/main" val="43964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18</a:t>
            </a:fld>
            <a:endParaRPr lang="de-DE" dirty="0"/>
          </a:p>
        </p:txBody>
      </p:sp>
      <p:sp>
        <p:nvSpPr>
          <p:cNvPr id="8" name="Textfeld 7"/>
          <p:cNvSpPr txBox="1"/>
          <p:nvPr/>
        </p:nvSpPr>
        <p:spPr>
          <a:xfrm>
            <a:off x="620192" y="5909791"/>
            <a:ext cx="3808928" cy="338554"/>
          </a:xfrm>
          <a:prstGeom prst="rect">
            <a:avLst/>
          </a:prstGeom>
          <a:noFill/>
        </p:spPr>
        <p:txBody>
          <a:bodyPr wrap="none" rtlCol="0">
            <a:spAutoFit/>
          </a:bodyPr>
          <a:lstStyle/>
          <a:p>
            <a:r>
              <a:rPr lang="de-DE" sz="1600" dirty="0" err="1">
                <a:solidFill>
                  <a:srgbClr val="000000"/>
                </a:solidFill>
              </a:rPr>
              <a:t>Fonti</a:t>
            </a:r>
            <a:r>
              <a:rPr lang="de-DE" sz="1600" dirty="0">
                <a:solidFill>
                  <a:srgbClr val="000000"/>
                </a:solidFill>
              </a:rPr>
              <a:t>: </a:t>
            </a:r>
            <a:r>
              <a:rPr lang="it-CH" sz="1600" dirty="0"/>
              <a:t>(</a:t>
            </a:r>
            <a:r>
              <a:rPr lang="it-CH" sz="1600" u="sng" dirty="0">
                <a:hlinkClick r:id="rId2"/>
              </a:rPr>
              <a:t>http://</a:t>
            </a:r>
            <a:r>
              <a:rPr lang="it-CH" sz="1600" u="sng" dirty="0" smtClean="0">
                <a:hlinkClick r:id="rId2"/>
              </a:rPr>
              <a:t>www.portfoliodellelingue.ch</a:t>
            </a:r>
            <a:endParaRPr lang="de-DE" sz="1600" dirty="0"/>
          </a:p>
        </p:txBody>
      </p:sp>
      <p:pic>
        <p:nvPicPr>
          <p:cNvPr id="15" name="Grafik 6" descr="http://www.sprachenportfolio.ch/platform/content/element/14706/Passeportdeslangu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980888"/>
            <a:ext cx="1044000" cy="1440000"/>
          </a:xfrm>
          <a:prstGeom prst="rect">
            <a:avLst/>
          </a:prstGeom>
          <a:noFill/>
          <a:ln>
            <a:noFill/>
          </a:ln>
        </p:spPr>
      </p:pic>
      <p:pic>
        <p:nvPicPr>
          <p:cNvPr id="16" name="Grafik 7" descr="http://www.sprachenportfolio.ch/platform/content/element/14706/Biographielangagir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99" y="2708920"/>
            <a:ext cx="1044000" cy="1440000"/>
          </a:xfrm>
          <a:prstGeom prst="rect">
            <a:avLst/>
          </a:prstGeom>
          <a:noFill/>
          <a:ln>
            <a:noFill/>
          </a:ln>
        </p:spPr>
      </p:pic>
      <p:pic>
        <p:nvPicPr>
          <p:cNvPr id="17" name="Grafik 8" descr="http://www.sprachenportfolio.ch/platform/content/element/14706/Dossier.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198" y="4437112"/>
            <a:ext cx="1044000" cy="1440000"/>
          </a:xfrm>
          <a:prstGeom prst="rect">
            <a:avLst/>
          </a:prstGeom>
          <a:noFill/>
          <a:ln>
            <a:noFill/>
          </a:ln>
        </p:spPr>
      </p:pic>
      <p:sp>
        <p:nvSpPr>
          <p:cNvPr id="18" name="Abgerundetes Rechteck 17"/>
          <p:cNvSpPr/>
          <p:nvPr/>
        </p:nvSpPr>
        <p:spPr>
          <a:xfrm>
            <a:off x="2195736" y="1052736"/>
            <a:ext cx="6244723" cy="108012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solidFill>
                  <a:schemeClr val="tx1"/>
                </a:solidFill>
                <a:latin typeface="Arial"/>
                <a:cs typeface="Arial"/>
              </a:rPr>
              <a:t>Il Passaporto delle </a:t>
            </a:r>
            <a:r>
              <a:rPr lang="de-CH" b="1" dirty="0" err="1">
                <a:solidFill>
                  <a:schemeClr val="tx1"/>
                </a:solidFill>
                <a:latin typeface="Arial"/>
                <a:cs typeface="Arial"/>
              </a:rPr>
              <a:t>lingue</a:t>
            </a:r>
            <a:r>
              <a:rPr lang="de-CH" dirty="0">
                <a:solidFill>
                  <a:schemeClr val="tx1"/>
                </a:solidFill>
                <a:latin typeface="Arial"/>
                <a:cs typeface="Arial"/>
              </a:rPr>
              <a:t> </a:t>
            </a:r>
          </a:p>
          <a:p>
            <a:pPr marL="285750" indent="-285750">
              <a:buFont typeface="Wingdings" panose="05000000000000000000" pitchFamily="2" charset="2"/>
              <a:buChar char="Ø"/>
            </a:pPr>
            <a:r>
              <a:rPr lang="de-DE" sz="1600" dirty="0" err="1">
                <a:solidFill>
                  <a:schemeClr val="tx1"/>
                </a:solidFill>
                <a:latin typeface="Arial"/>
                <a:cs typeface="Arial"/>
              </a:rPr>
              <a:t>un</a:t>
            </a:r>
            <a:r>
              <a:rPr lang="de-DE" sz="1600" dirty="0">
                <a:solidFill>
                  <a:schemeClr val="tx1"/>
                </a:solidFill>
                <a:latin typeface="Arial"/>
                <a:cs typeface="Arial"/>
              </a:rPr>
              <a:t> </a:t>
            </a:r>
            <a:r>
              <a:rPr lang="de-DE" sz="1600" dirty="0" err="1">
                <a:solidFill>
                  <a:schemeClr val="tx1"/>
                </a:solidFill>
                <a:latin typeface="Arial"/>
                <a:cs typeface="Arial"/>
              </a:rPr>
              <a:t>quadro</a:t>
            </a:r>
            <a:r>
              <a:rPr lang="de-DE" sz="1600" dirty="0">
                <a:solidFill>
                  <a:schemeClr val="tx1"/>
                </a:solidFill>
                <a:latin typeface="Arial"/>
                <a:cs typeface="Arial"/>
              </a:rPr>
              <a:t> </a:t>
            </a:r>
            <a:r>
              <a:rPr lang="de-DE" sz="1600" dirty="0" err="1">
                <a:solidFill>
                  <a:schemeClr val="tx1"/>
                </a:solidFill>
                <a:latin typeface="Arial"/>
                <a:cs typeface="Arial"/>
              </a:rPr>
              <a:t>d‘assieme</a:t>
            </a:r>
            <a:r>
              <a:rPr lang="de-DE" sz="1600" dirty="0">
                <a:solidFill>
                  <a:schemeClr val="tx1"/>
                </a:solidFill>
                <a:latin typeface="Arial"/>
                <a:cs typeface="Arial"/>
              </a:rPr>
              <a:t> </a:t>
            </a:r>
            <a:r>
              <a:rPr lang="de-DE" sz="1600" dirty="0" err="1">
                <a:solidFill>
                  <a:schemeClr val="tx1"/>
                </a:solidFill>
                <a:latin typeface="Arial"/>
                <a:cs typeface="Arial"/>
              </a:rPr>
              <a:t>sia</a:t>
            </a:r>
            <a:r>
              <a:rPr lang="de-DE" sz="1600" dirty="0">
                <a:solidFill>
                  <a:schemeClr val="tx1"/>
                </a:solidFill>
                <a:latin typeface="Arial"/>
                <a:cs typeface="Arial"/>
              </a:rPr>
              <a:t> delle </a:t>
            </a:r>
            <a:r>
              <a:rPr lang="de-DE" sz="1600" dirty="0" err="1">
                <a:solidFill>
                  <a:schemeClr val="tx1"/>
                </a:solidFill>
                <a:latin typeface="Arial"/>
                <a:cs typeface="Arial"/>
              </a:rPr>
              <a:t>conoscenze</a:t>
            </a:r>
            <a:r>
              <a:rPr lang="de-DE" sz="1600" dirty="0">
                <a:solidFill>
                  <a:schemeClr val="tx1"/>
                </a:solidFill>
                <a:latin typeface="Arial"/>
                <a:cs typeface="Arial"/>
              </a:rPr>
              <a:t> </a:t>
            </a:r>
            <a:r>
              <a:rPr lang="de-DE" sz="1600" dirty="0" err="1">
                <a:solidFill>
                  <a:schemeClr val="tx1"/>
                </a:solidFill>
                <a:latin typeface="Arial"/>
                <a:cs typeface="Arial"/>
              </a:rPr>
              <a:t>ed</a:t>
            </a:r>
            <a:r>
              <a:rPr lang="de-DE" sz="1600" dirty="0">
                <a:solidFill>
                  <a:schemeClr val="tx1"/>
                </a:solidFill>
                <a:latin typeface="Arial"/>
                <a:cs typeface="Arial"/>
              </a:rPr>
              <a:t> </a:t>
            </a:r>
            <a:r>
              <a:rPr lang="de-DE" sz="1600" dirty="0" err="1">
                <a:solidFill>
                  <a:schemeClr val="tx1"/>
                </a:solidFill>
                <a:latin typeface="Arial"/>
                <a:cs typeface="Arial"/>
              </a:rPr>
              <a:t>esperienze</a:t>
            </a:r>
            <a:r>
              <a:rPr lang="de-DE" sz="1600" dirty="0">
                <a:solidFill>
                  <a:schemeClr val="tx1"/>
                </a:solidFill>
                <a:latin typeface="Arial"/>
                <a:cs typeface="Arial"/>
              </a:rPr>
              <a:t> in </a:t>
            </a:r>
            <a:r>
              <a:rPr lang="de-DE" sz="1600" dirty="0" err="1">
                <a:solidFill>
                  <a:schemeClr val="tx1"/>
                </a:solidFill>
                <a:latin typeface="Arial"/>
                <a:cs typeface="Arial"/>
              </a:rPr>
              <a:t>campo</a:t>
            </a:r>
            <a:r>
              <a:rPr lang="de-DE" sz="1600" dirty="0">
                <a:solidFill>
                  <a:schemeClr val="tx1"/>
                </a:solidFill>
                <a:latin typeface="Arial"/>
                <a:cs typeface="Arial"/>
              </a:rPr>
              <a:t> </a:t>
            </a:r>
            <a:r>
              <a:rPr lang="de-DE" sz="1600" dirty="0" err="1">
                <a:solidFill>
                  <a:schemeClr val="tx1"/>
                </a:solidFill>
                <a:latin typeface="Arial"/>
                <a:cs typeface="Arial"/>
              </a:rPr>
              <a:t>linguistico</a:t>
            </a:r>
            <a:r>
              <a:rPr lang="de-DE" sz="1600" dirty="0">
                <a:solidFill>
                  <a:schemeClr val="tx1"/>
                </a:solidFill>
                <a:latin typeface="Arial"/>
                <a:cs typeface="Arial"/>
              </a:rPr>
              <a:t> </a:t>
            </a:r>
            <a:r>
              <a:rPr lang="de-DE" sz="1600" dirty="0" err="1">
                <a:solidFill>
                  <a:schemeClr val="tx1"/>
                </a:solidFill>
                <a:latin typeface="Arial"/>
                <a:cs typeface="Arial"/>
              </a:rPr>
              <a:t>e</a:t>
            </a:r>
            <a:r>
              <a:rPr lang="de-DE" sz="1600" dirty="0">
                <a:solidFill>
                  <a:schemeClr val="tx1"/>
                </a:solidFill>
                <a:latin typeface="Arial"/>
                <a:cs typeface="Arial"/>
              </a:rPr>
              <a:t> </a:t>
            </a:r>
            <a:r>
              <a:rPr lang="de-DE" sz="1600" dirty="0" err="1">
                <a:solidFill>
                  <a:schemeClr val="tx1"/>
                </a:solidFill>
                <a:latin typeface="Arial"/>
                <a:cs typeface="Arial"/>
              </a:rPr>
              <a:t>culturale</a:t>
            </a:r>
            <a:r>
              <a:rPr lang="de-DE" sz="1600" dirty="0">
                <a:solidFill>
                  <a:schemeClr val="tx1"/>
                </a:solidFill>
                <a:latin typeface="Arial"/>
                <a:cs typeface="Arial"/>
              </a:rPr>
              <a:t>, </a:t>
            </a:r>
            <a:r>
              <a:rPr lang="de-DE" sz="1600" dirty="0" err="1">
                <a:solidFill>
                  <a:schemeClr val="tx1"/>
                </a:solidFill>
                <a:latin typeface="Arial"/>
                <a:cs typeface="Arial"/>
              </a:rPr>
              <a:t>sia</a:t>
            </a:r>
            <a:r>
              <a:rPr lang="de-DE" sz="1600" dirty="0">
                <a:solidFill>
                  <a:schemeClr val="tx1"/>
                </a:solidFill>
                <a:latin typeface="Arial"/>
                <a:cs typeface="Arial"/>
              </a:rPr>
              <a:t> </a:t>
            </a:r>
            <a:r>
              <a:rPr lang="de-DE" sz="1600" dirty="0" err="1">
                <a:solidFill>
                  <a:schemeClr val="tx1"/>
                </a:solidFill>
                <a:latin typeface="Arial"/>
                <a:cs typeface="Arial"/>
              </a:rPr>
              <a:t>dei</a:t>
            </a:r>
            <a:r>
              <a:rPr lang="de-DE" sz="1600" dirty="0">
                <a:solidFill>
                  <a:schemeClr val="tx1"/>
                </a:solidFill>
                <a:latin typeface="Arial"/>
                <a:cs typeface="Arial"/>
              </a:rPr>
              <a:t> </a:t>
            </a:r>
            <a:r>
              <a:rPr lang="de-DE" sz="1600" dirty="0" err="1">
                <a:solidFill>
                  <a:schemeClr val="tx1"/>
                </a:solidFill>
                <a:latin typeface="Arial"/>
                <a:cs typeface="Arial"/>
              </a:rPr>
              <a:t>relativi</a:t>
            </a:r>
            <a:r>
              <a:rPr lang="de-DE" sz="1600" dirty="0">
                <a:solidFill>
                  <a:schemeClr val="tx1"/>
                </a:solidFill>
                <a:latin typeface="Arial"/>
                <a:cs typeface="Arial"/>
              </a:rPr>
              <a:t> </a:t>
            </a:r>
            <a:r>
              <a:rPr lang="de-DE" sz="1600" dirty="0" err="1">
                <a:solidFill>
                  <a:schemeClr val="tx1"/>
                </a:solidFill>
                <a:latin typeface="Arial"/>
                <a:cs typeface="Arial"/>
              </a:rPr>
              <a:t>certificati</a:t>
            </a:r>
            <a:r>
              <a:rPr lang="de-DE" sz="1600" dirty="0">
                <a:solidFill>
                  <a:schemeClr val="tx1"/>
                </a:solidFill>
                <a:latin typeface="Arial"/>
                <a:cs typeface="Arial"/>
              </a:rPr>
              <a:t> </a:t>
            </a:r>
            <a:r>
              <a:rPr lang="de-DE" sz="1600" dirty="0" err="1">
                <a:solidFill>
                  <a:schemeClr val="tx1"/>
                </a:solidFill>
                <a:latin typeface="Arial"/>
                <a:cs typeface="Arial"/>
              </a:rPr>
              <a:t>e</a:t>
            </a:r>
            <a:r>
              <a:rPr lang="de-DE" sz="1600" dirty="0">
                <a:solidFill>
                  <a:schemeClr val="tx1"/>
                </a:solidFill>
                <a:latin typeface="Arial"/>
                <a:cs typeface="Arial"/>
              </a:rPr>
              <a:t> </a:t>
            </a:r>
            <a:r>
              <a:rPr lang="de-DE" sz="1600" dirty="0" err="1">
                <a:solidFill>
                  <a:schemeClr val="tx1"/>
                </a:solidFill>
                <a:latin typeface="Arial"/>
                <a:cs typeface="Arial"/>
              </a:rPr>
              <a:t>attestati</a:t>
            </a:r>
            <a:r>
              <a:rPr lang="de-DE" sz="1600" dirty="0">
                <a:latin typeface="Arial"/>
                <a:cs typeface="Arial"/>
              </a:rPr>
              <a:t>.</a:t>
            </a:r>
            <a:endParaRPr lang="de-CH" sz="1600" dirty="0">
              <a:solidFill>
                <a:schemeClr val="tx1"/>
              </a:solidFill>
              <a:latin typeface="Arial"/>
              <a:cs typeface="Arial"/>
            </a:endParaRPr>
          </a:p>
        </p:txBody>
      </p:sp>
      <p:sp>
        <p:nvSpPr>
          <p:cNvPr id="19" name="Abgerundetes Rechteck 18"/>
          <p:cNvSpPr/>
          <p:nvPr/>
        </p:nvSpPr>
        <p:spPr>
          <a:xfrm>
            <a:off x="2195736" y="2348880"/>
            <a:ext cx="6244722" cy="18002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solidFill>
                  <a:schemeClr val="tx1"/>
                </a:solidFill>
                <a:latin typeface="Arial"/>
                <a:cs typeface="Arial"/>
              </a:rPr>
              <a:t>La </a:t>
            </a:r>
            <a:r>
              <a:rPr lang="de-CH" b="1" dirty="0" err="1">
                <a:solidFill>
                  <a:schemeClr val="tx1"/>
                </a:solidFill>
                <a:latin typeface="Arial"/>
                <a:cs typeface="Arial"/>
              </a:rPr>
              <a:t>Biografia</a:t>
            </a:r>
            <a:r>
              <a:rPr lang="de-CH" b="1" dirty="0">
                <a:solidFill>
                  <a:schemeClr val="tx1"/>
                </a:solidFill>
                <a:latin typeface="Arial"/>
                <a:cs typeface="Arial"/>
              </a:rPr>
              <a:t> </a:t>
            </a:r>
            <a:r>
              <a:rPr lang="de-CH" b="1" dirty="0" err="1">
                <a:solidFill>
                  <a:schemeClr val="tx1"/>
                </a:solidFill>
                <a:latin typeface="Arial"/>
                <a:cs typeface="Arial"/>
              </a:rPr>
              <a:t>linguistica</a:t>
            </a:r>
            <a:endParaRPr lang="de-CH" dirty="0">
              <a:solidFill>
                <a:schemeClr val="tx1"/>
              </a:solidFill>
              <a:latin typeface="Arial"/>
              <a:cs typeface="Arial"/>
            </a:endParaRPr>
          </a:p>
          <a:p>
            <a:pPr marL="285750" indent="-285750">
              <a:buFont typeface="Wingdings" panose="05000000000000000000" pitchFamily="2" charset="2"/>
              <a:buChar char="Ø"/>
            </a:pPr>
            <a:r>
              <a:rPr lang="de-DE" sz="1600" dirty="0">
                <a:solidFill>
                  <a:schemeClr val="tx1"/>
                </a:solidFill>
                <a:latin typeface="Arial"/>
                <a:cs typeface="Arial"/>
              </a:rPr>
              <a:t>documenta </a:t>
            </a:r>
            <a:r>
              <a:rPr lang="de-DE" sz="1600" dirty="0" err="1">
                <a:solidFill>
                  <a:schemeClr val="tx1"/>
                </a:solidFill>
                <a:latin typeface="Arial"/>
                <a:cs typeface="Arial"/>
              </a:rPr>
              <a:t>il</a:t>
            </a:r>
            <a:r>
              <a:rPr lang="de-DE" sz="1600" dirty="0">
                <a:solidFill>
                  <a:schemeClr val="tx1"/>
                </a:solidFill>
                <a:latin typeface="Arial"/>
                <a:cs typeface="Arial"/>
              </a:rPr>
              <a:t> </a:t>
            </a:r>
            <a:r>
              <a:rPr lang="de-DE" sz="1600" dirty="0" err="1">
                <a:solidFill>
                  <a:schemeClr val="tx1"/>
                </a:solidFill>
                <a:latin typeface="Arial"/>
                <a:cs typeface="Arial"/>
              </a:rPr>
              <a:t>contatto</a:t>
            </a:r>
            <a:r>
              <a:rPr lang="de-DE" sz="1600" dirty="0">
                <a:solidFill>
                  <a:schemeClr val="tx1"/>
                </a:solidFill>
                <a:latin typeface="Arial"/>
                <a:cs typeface="Arial"/>
              </a:rPr>
              <a:t> </a:t>
            </a:r>
            <a:r>
              <a:rPr lang="de-DE" sz="1600" dirty="0" err="1">
                <a:solidFill>
                  <a:schemeClr val="tx1"/>
                </a:solidFill>
                <a:latin typeface="Arial"/>
                <a:cs typeface="Arial"/>
              </a:rPr>
              <a:t>con</a:t>
            </a:r>
            <a:r>
              <a:rPr lang="de-DE" sz="1600" dirty="0">
                <a:solidFill>
                  <a:schemeClr val="tx1"/>
                </a:solidFill>
                <a:latin typeface="Arial"/>
                <a:cs typeface="Arial"/>
              </a:rPr>
              <a:t> le </a:t>
            </a:r>
            <a:r>
              <a:rPr lang="de-DE" sz="1600" dirty="0" err="1">
                <a:solidFill>
                  <a:schemeClr val="tx1"/>
                </a:solidFill>
                <a:latin typeface="Arial"/>
                <a:cs typeface="Arial"/>
              </a:rPr>
              <a:t>lingue</a:t>
            </a:r>
            <a:r>
              <a:rPr lang="de-DE" sz="1600" dirty="0">
                <a:solidFill>
                  <a:schemeClr val="tx1"/>
                </a:solidFill>
                <a:latin typeface="Arial"/>
                <a:cs typeface="Arial"/>
              </a:rPr>
              <a:t>, la </a:t>
            </a:r>
            <a:r>
              <a:rPr lang="de-DE" sz="1600" dirty="0" err="1">
                <a:solidFill>
                  <a:schemeClr val="tx1"/>
                </a:solidFill>
                <a:latin typeface="Arial"/>
                <a:cs typeface="Arial"/>
              </a:rPr>
              <a:t>storia</a:t>
            </a:r>
            <a:r>
              <a:rPr lang="de-DE" sz="1600" dirty="0">
                <a:solidFill>
                  <a:schemeClr val="tx1"/>
                </a:solidFill>
                <a:latin typeface="Arial"/>
                <a:cs typeface="Arial"/>
              </a:rPr>
              <a:t> </a:t>
            </a:r>
            <a:r>
              <a:rPr lang="de-DE" sz="1600" dirty="0" err="1">
                <a:solidFill>
                  <a:schemeClr val="tx1"/>
                </a:solidFill>
                <a:latin typeface="Arial"/>
                <a:cs typeface="Arial"/>
              </a:rPr>
              <a:t>dello</a:t>
            </a:r>
            <a:r>
              <a:rPr lang="de-DE" sz="1600" dirty="0">
                <a:solidFill>
                  <a:schemeClr val="tx1"/>
                </a:solidFill>
                <a:latin typeface="Arial"/>
                <a:cs typeface="Arial"/>
              </a:rPr>
              <a:t> </a:t>
            </a:r>
            <a:r>
              <a:rPr lang="de-DE" sz="1600" dirty="0" err="1">
                <a:solidFill>
                  <a:schemeClr val="tx1"/>
                </a:solidFill>
                <a:latin typeface="Arial"/>
                <a:cs typeface="Arial"/>
              </a:rPr>
              <a:t>studio</a:t>
            </a:r>
            <a:r>
              <a:rPr lang="de-DE" sz="1600" dirty="0">
                <a:solidFill>
                  <a:schemeClr val="tx1"/>
                </a:solidFill>
                <a:latin typeface="Arial"/>
                <a:cs typeface="Arial"/>
              </a:rPr>
              <a:t> delle </a:t>
            </a:r>
            <a:r>
              <a:rPr lang="de-DE" sz="1600" dirty="0" err="1">
                <a:solidFill>
                  <a:schemeClr val="tx1"/>
                </a:solidFill>
                <a:latin typeface="Arial"/>
                <a:cs typeface="Arial"/>
              </a:rPr>
              <a:t>lingue</a:t>
            </a:r>
            <a:r>
              <a:rPr lang="de-DE" sz="1600" dirty="0">
                <a:solidFill>
                  <a:schemeClr val="tx1"/>
                </a:solidFill>
                <a:latin typeface="Arial"/>
                <a:cs typeface="Arial"/>
              </a:rPr>
              <a:t> </a:t>
            </a:r>
            <a:r>
              <a:rPr lang="de-DE" sz="1600" dirty="0" err="1">
                <a:solidFill>
                  <a:schemeClr val="tx1"/>
                </a:solidFill>
                <a:latin typeface="Arial"/>
                <a:cs typeface="Arial"/>
              </a:rPr>
              <a:t>e</a:t>
            </a:r>
            <a:r>
              <a:rPr lang="de-DE" sz="1600" dirty="0">
                <a:solidFill>
                  <a:schemeClr val="tx1"/>
                </a:solidFill>
                <a:latin typeface="Arial"/>
                <a:cs typeface="Arial"/>
              </a:rPr>
              <a:t> le </a:t>
            </a:r>
            <a:r>
              <a:rPr lang="de-DE" sz="1600" dirty="0" err="1">
                <a:solidFill>
                  <a:schemeClr val="tx1"/>
                </a:solidFill>
                <a:latin typeface="Arial"/>
                <a:cs typeface="Arial"/>
              </a:rPr>
              <a:t>esperienze</a:t>
            </a:r>
            <a:r>
              <a:rPr lang="de-DE" sz="1600" dirty="0">
                <a:solidFill>
                  <a:schemeClr val="tx1"/>
                </a:solidFill>
                <a:latin typeface="Arial"/>
                <a:cs typeface="Arial"/>
              </a:rPr>
              <a:t> </a:t>
            </a:r>
            <a:r>
              <a:rPr lang="de-DE" sz="1600" dirty="0" err="1">
                <a:solidFill>
                  <a:schemeClr val="tx1"/>
                </a:solidFill>
                <a:latin typeface="Arial"/>
                <a:cs typeface="Arial"/>
              </a:rPr>
              <a:t>interculturali</a:t>
            </a:r>
            <a:endParaRPr lang="de-DE" sz="1600" dirty="0">
              <a:solidFill>
                <a:schemeClr val="tx1"/>
              </a:solidFill>
              <a:latin typeface="Arial"/>
              <a:cs typeface="Arial"/>
            </a:endParaRPr>
          </a:p>
          <a:p>
            <a:pPr marL="285750" indent="-285750">
              <a:buFont typeface="Wingdings" panose="05000000000000000000" pitchFamily="2" charset="2"/>
              <a:buChar char="Ø"/>
            </a:pPr>
            <a:r>
              <a:rPr lang="de-DE" sz="1600" dirty="0" err="1">
                <a:solidFill>
                  <a:srgbClr val="000000"/>
                </a:solidFill>
                <a:latin typeface="Arial"/>
                <a:cs typeface="Arial"/>
              </a:rPr>
              <a:t>Contiene</a:t>
            </a:r>
            <a:r>
              <a:rPr lang="de-DE" sz="1600" dirty="0">
                <a:solidFill>
                  <a:srgbClr val="000000"/>
                </a:solidFill>
                <a:latin typeface="Arial"/>
                <a:cs typeface="Arial"/>
              </a:rPr>
              <a:t> liste di </a:t>
            </a:r>
            <a:r>
              <a:rPr lang="de-DE" sz="1600" dirty="0" err="1">
                <a:solidFill>
                  <a:srgbClr val="000000"/>
                </a:solidFill>
                <a:latin typeface="Arial"/>
                <a:cs typeface="Arial"/>
              </a:rPr>
              <a:t>controllo</a:t>
            </a:r>
            <a:r>
              <a:rPr lang="de-DE" sz="1600" dirty="0">
                <a:solidFill>
                  <a:srgbClr val="000000"/>
                </a:solidFill>
                <a:latin typeface="Arial"/>
                <a:cs typeface="Arial"/>
              </a:rPr>
              <a:t> per </a:t>
            </a:r>
            <a:r>
              <a:rPr lang="de-DE" sz="1600" dirty="0" err="1">
                <a:solidFill>
                  <a:srgbClr val="000000"/>
                </a:solidFill>
                <a:latin typeface="Arial"/>
                <a:cs typeface="Arial"/>
              </a:rPr>
              <a:t>l‘autovalutazione</a:t>
            </a:r>
            <a:r>
              <a:rPr lang="de-DE" sz="1600" dirty="0">
                <a:solidFill>
                  <a:srgbClr val="000000"/>
                </a:solidFill>
                <a:latin typeface="Arial"/>
                <a:cs typeface="Arial"/>
              </a:rPr>
              <a:t> delle </a:t>
            </a:r>
            <a:r>
              <a:rPr lang="de-DE" sz="1600" dirty="0" err="1">
                <a:solidFill>
                  <a:srgbClr val="000000"/>
                </a:solidFill>
                <a:latin typeface="Arial"/>
                <a:cs typeface="Arial"/>
              </a:rPr>
              <a:t>competenze</a:t>
            </a:r>
            <a:r>
              <a:rPr lang="de-DE" sz="1600" dirty="0">
                <a:solidFill>
                  <a:srgbClr val="000000"/>
                </a:solidFill>
                <a:latin typeface="Arial"/>
                <a:cs typeface="Arial"/>
              </a:rPr>
              <a:t> </a:t>
            </a:r>
            <a:r>
              <a:rPr lang="de-DE" sz="1600" dirty="0" err="1">
                <a:solidFill>
                  <a:srgbClr val="000000"/>
                </a:solidFill>
                <a:latin typeface="Arial"/>
                <a:cs typeface="Arial"/>
              </a:rPr>
              <a:t>e</a:t>
            </a:r>
            <a:r>
              <a:rPr lang="de-DE" sz="1600" dirty="0">
                <a:solidFill>
                  <a:srgbClr val="000000"/>
                </a:solidFill>
                <a:latin typeface="Arial"/>
                <a:cs typeface="Arial"/>
              </a:rPr>
              <a:t> </a:t>
            </a:r>
            <a:r>
              <a:rPr lang="de-DE" sz="1600" dirty="0" err="1">
                <a:solidFill>
                  <a:srgbClr val="000000"/>
                </a:solidFill>
                <a:latin typeface="Arial"/>
                <a:cs typeface="Arial"/>
              </a:rPr>
              <a:t>dei</a:t>
            </a:r>
            <a:r>
              <a:rPr lang="de-DE" sz="1600" dirty="0">
                <a:solidFill>
                  <a:srgbClr val="000000"/>
                </a:solidFill>
                <a:latin typeface="Arial"/>
                <a:cs typeface="Arial"/>
              </a:rPr>
              <a:t> </a:t>
            </a:r>
            <a:r>
              <a:rPr lang="de-DE" sz="1600" dirty="0" err="1">
                <a:solidFill>
                  <a:srgbClr val="000000"/>
                </a:solidFill>
                <a:latin typeface="Arial"/>
                <a:cs typeface="Arial"/>
              </a:rPr>
              <a:t>sussidi</a:t>
            </a:r>
            <a:r>
              <a:rPr lang="de-DE" sz="1600" dirty="0">
                <a:solidFill>
                  <a:srgbClr val="000000"/>
                </a:solidFill>
                <a:latin typeface="Arial"/>
                <a:cs typeface="Arial"/>
              </a:rPr>
              <a:t> </a:t>
            </a:r>
            <a:r>
              <a:rPr lang="de-DE" sz="1600" dirty="0" err="1">
                <a:solidFill>
                  <a:srgbClr val="000000"/>
                </a:solidFill>
                <a:latin typeface="Arial"/>
                <a:cs typeface="Arial"/>
              </a:rPr>
              <a:t>che</a:t>
            </a:r>
            <a:r>
              <a:rPr lang="de-DE" sz="1600" dirty="0">
                <a:solidFill>
                  <a:srgbClr val="000000"/>
                </a:solidFill>
                <a:latin typeface="Arial"/>
                <a:cs typeface="Arial"/>
              </a:rPr>
              <a:t> </a:t>
            </a:r>
            <a:r>
              <a:rPr lang="de-DE" sz="1600" dirty="0" err="1">
                <a:solidFill>
                  <a:srgbClr val="000000"/>
                </a:solidFill>
                <a:latin typeface="Arial"/>
                <a:cs typeface="Arial"/>
              </a:rPr>
              <a:t>promuovono</a:t>
            </a:r>
            <a:r>
              <a:rPr lang="de-DE" sz="1600" dirty="0">
                <a:solidFill>
                  <a:srgbClr val="000000"/>
                </a:solidFill>
                <a:latin typeface="Arial"/>
                <a:cs typeface="Arial"/>
              </a:rPr>
              <a:t> la </a:t>
            </a:r>
            <a:r>
              <a:rPr lang="de-DE" sz="1600" dirty="0" err="1">
                <a:solidFill>
                  <a:srgbClr val="000000"/>
                </a:solidFill>
                <a:latin typeface="Arial"/>
                <a:cs typeface="Arial"/>
              </a:rPr>
              <a:t>riflessione</a:t>
            </a:r>
            <a:r>
              <a:rPr lang="de-DE" sz="1600" dirty="0">
                <a:solidFill>
                  <a:srgbClr val="000000"/>
                </a:solidFill>
                <a:latin typeface="Arial"/>
                <a:cs typeface="Arial"/>
              </a:rPr>
              <a:t> </a:t>
            </a:r>
            <a:r>
              <a:rPr lang="de-DE" sz="1600" dirty="0" err="1">
                <a:solidFill>
                  <a:srgbClr val="000000"/>
                </a:solidFill>
                <a:latin typeface="Arial"/>
                <a:cs typeface="Arial"/>
              </a:rPr>
              <a:t>e</a:t>
            </a:r>
            <a:r>
              <a:rPr lang="de-DE" sz="1600" dirty="0">
                <a:solidFill>
                  <a:srgbClr val="000000"/>
                </a:solidFill>
                <a:latin typeface="Arial"/>
                <a:cs typeface="Arial"/>
              </a:rPr>
              <a:t> la </a:t>
            </a:r>
            <a:r>
              <a:rPr lang="de-DE" sz="1600" dirty="0" err="1">
                <a:solidFill>
                  <a:srgbClr val="000000"/>
                </a:solidFill>
                <a:latin typeface="Arial"/>
                <a:cs typeface="Arial"/>
              </a:rPr>
              <a:t>programmazione</a:t>
            </a:r>
            <a:r>
              <a:rPr lang="de-DE" sz="1600" dirty="0">
                <a:solidFill>
                  <a:srgbClr val="000000"/>
                </a:solidFill>
                <a:latin typeface="Arial"/>
                <a:cs typeface="Arial"/>
              </a:rPr>
              <a:t> del </a:t>
            </a:r>
            <a:r>
              <a:rPr lang="de-DE" sz="1600" dirty="0" err="1">
                <a:solidFill>
                  <a:srgbClr val="000000"/>
                </a:solidFill>
                <a:latin typeface="Arial"/>
                <a:cs typeface="Arial"/>
              </a:rPr>
              <a:t>proprio</a:t>
            </a:r>
            <a:r>
              <a:rPr lang="de-DE" sz="1600" dirty="0">
                <a:solidFill>
                  <a:srgbClr val="000000"/>
                </a:solidFill>
                <a:latin typeface="Arial"/>
                <a:cs typeface="Arial"/>
              </a:rPr>
              <a:t> </a:t>
            </a:r>
            <a:r>
              <a:rPr lang="de-DE" sz="1600" dirty="0" err="1">
                <a:solidFill>
                  <a:srgbClr val="000000"/>
                </a:solidFill>
                <a:latin typeface="Arial"/>
                <a:cs typeface="Arial"/>
              </a:rPr>
              <a:t>apprendimento</a:t>
            </a:r>
            <a:endParaRPr lang="de-CH" sz="1600" dirty="0">
              <a:solidFill>
                <a:srgbClr val="000000"/>
              </a:solidFill>
              <a:latin typeface="Arial"/>
              <a:cs typeface="Arial"/>
            </a:endParaRPr>
          </a:p>
        </p:txBody>
      </p:sp>
      <p:sp>
        <p:nvSpPr>
          <p:cNvPr id="22" name="Abgerundetes Rechteck 21"/>
          <p:cNvSpPr/>
          <p:nvPr/>
        </p:nvSpPr>
        <p:spPr>
          <a:xfrm>
            <a:off x="2195736" y="4365104"/>
            <a:ext cx="6247210" cy="1512168"/>
          </a:xfrm>
          <a:prstGeom prst="roundRect">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solidFill>
                  <a:schemeClr val="tx1"/>
                </a:solidFill>
                <a:latin typeface="Arial"/>
                <a:cs typeface="Arial"/>
              </a:rPr>
              <a:t>Il Dossier</a:t>
            </a:r>
          </a:p>
          <a:p>
            <a:pPr marL="285750" indent="-285750">
              <a:buFont typeface="Wingdings" panose="05000000000000000000" pitchFamily="2" charset="2"/>
              <a:buChar char="Ø"/>
            </a:pPr>
            <a:r>
              <a:rPr lang="de-DE" sz="1600" dirty="0" err="1">
                <a:solidFill>
                  <a:srgbClr val="000000"/>
                </a:solidFill>
                <a:latin typeface="Arial"/>
                <a:cs typeface="Arial"/>
              </a:rPr>
              <a:t>raccoglie</a:t>
            </a:r>
            <a:r>
              <a:rPr lang="de-DE" sz="1600" dirty="0">
                <a:solidFill>
                  <a:srgbClr val="000000"/>
                </a:solidFill>
                <a:latin typeface="Arial"/>
                <a:cs typeface="Arial"/>
              </a:rPr>
              <a:t> i </a:t>
            </a:r>
            <a:r>
              <a:rPr lang="de-DE" sz="1600" dirty="0" err="1">
                <a:solidFill>
                  <a:srgbClr val="000000"/>
                </a:solidFill>
                <a:latin typeface="Arial"/>
                <a:cs typeface="Arial"/>
              </a:rPr>
              <a:t>lavori</a:t>
            </a:r>
            <a:r>
              <a:rPr lang="de-DE" sz="1600" dirty="0">
                <a:solidFill>
                  <a:srgbClr val="000000"/>
                </a:solidFill>
                <a:latin typeface="Arial"/>
                <a:cs typeface="Arial"/>
              </a:rPr>
              <a:t> </a:t>
            </a:r>
            <a:r>
              <a:rPr lang="de-DE" sz="1600" dirty="0" err="1">
                <a:solidFill>
                  <a:srgbClr val="000000"/>
                </a:solidFill>
                <a:latin typeface="Arial"/>
                <a:cs typeface="Arial"/>
              </a:rPr>
              <a:t>personali</a:t>
            </a:r>
            <a:r>
              <a:rPr lang="de-DE" sz="1600" dirty="0">
                <a:solidFill>
                  <a:srgbClr val="000000"/>
                </a:solidFill>
                <a:latin typeface="Arial"/>
                <a:cs typeface="Arial"/>
              </a:rPr>
              <a:t> </a:t>
            </a:r>
            <a:r>
              <a:rPr lang="de-DE" sz="1600" dirty="0" err="1">
                <a:solidFill>
                  <a:srgbClr val="000000"/>
                </a:solidFill>
                <a:latin typeface="Arial"/>
                <a:cs typeface="Arial"/>
              </a:rPr>
              <a:t>che</a:t>
            </a:r>
            <a:r>
              <a:rPr lang="de-DE" sz="1600" dirty="0">
                <a:solidFill>
                  <a:srgbClr val="000000"/>
                </a:solidFill>
                <a:latin typeface="Arial"/>
                <a:cs typeface="Arial"/>
              </a:rPr>
              <a:t> </a:t>
            </a:r>
            <a:r>
              <a:rPr lang="de-DE" sz="1600" dirty="0" err="1">
                <a:solidFill>
                  <a:srgbClr val="000000"/>
                </a:solidFill>
                <a:latin typeface="Arial"/>
                <a:cs typeface="Arial"/>
              </a:rPr>
              <a:t>dimostrano</a:t>
            </a:r>
            <a:r>
              <a:rPr lang="de-DE" sz="1600" dirty="0">
                <a:solidFill>
                  <a:srgbClr val="000000"/>
                </a:solidFill>
                <a:latin typeface="Arial"/>
                <a:cs typeface="Arial"/>
              </a:rPr>
              <a:t> </a:t>
            </a:r>
            <a:r>
              <a:rPr lang="de-DE" sz="1600" dirty="0" err="1">
                <a:solidFill>
                  <a:srgbClr val="000000"/>
                </a:solidFill>
                <a:latin typeface="Arial"/>
                <a:cs typeface="Arial"/>
              </a:rPr>
              <a:t>concretamente</a:t>
            </a:r>
            <a:r>
              <a:rPr lang="de-DE" sz="1600" dirty="0">
                <a:solidFill>
                  <a:srgbClr val="000000"/>
                </a:solidFill>
                <a:latin typeface="Arial"/>
                <a:cs typeface="Arial"/>
              </a:rPr>
              <a:t> le </a:t>
            </a:r>
            <a:r>
              <a:rPr lang="de-DE" sz="1600" dirty="0" err="1">
                <a:solidFill>
                  <a:srgbClr val="000000"/>
                </a:solidFill>
                <a:latin typeface="Arial"/>
                <a:cs typeface="Arial"/>
              </a:rPr>
              <a:t>modalità</a:t>
            </a:r>
            <a:r>
              <a:rPr lang="de-DE" sz="1600" dirty="0">
                <a:solidFill>
                  <a:srgbClr val="000000"/>
                </a:solidFill>
                <a:latin typeface="Arial"/>
                <a:cs typeface="Arial"/>
              </a:rPr>
              <a:t> </a:t>
            </a:r>
            <a:r>
              <a:rPr lang="de-DE" sz="1600" dirty="0" err="1">
                <a:solidFill>
                  <a:srgbClr val="000000"/>
                </a:solidFill>
                <a:latin typeface="Arial"/>
                <a:cs typeface="Arial"/>
              </a:rPr>
              <a:t>d‘apprendimento</a:t>
            </a:r>
            <a:r>
              <a:rPr lang="de-DE" sz="1600" dirty="0">
                <a:solidFill>
                  <a:srgbClr val="000000"/>
                </a:solidFill>
                <a:latin typeface="Arial"/>
                <a:cs typeface="Arial"/>
              </a:rPr>
              <a:t> </a:t>
            </a:r>
            <a:r>
              <a:rPr lang="de-DE" sz="1600" dirty="0" err="1">
                <a:solidFill>
                  <a:srgbClr val="000000"/>
                </a:solidFill>
                <a:latin typeface="Arial"/>
                <a:cs typeface="Arial"/>
              </a:rPr>
              <a:t>e</a:t>
            </a:r>
            <a:r>
              <a:rPr lang="de-DE" sz="1600" dirty="0">
                <a:solidFill>
                  <a:srgbClr val="000000"/>
                </a:solidFill>
                <a:latin typeface="Arial"/>
                <a:cs typeface="Arial"/>
              </a:rPr>
              <a:t> le </a:t>
            </a:r>
            <a:r>
              <a:rPr lang="de-DE" sz="1600" dirty="0" err="1">
                <a:solidFill>
                  <a:srgbClr val="000000"/>
                </a:solidFill>
                <a:latin typeface="Arial"/>
                <a:cs typeface="Arial"/>
              </a:rPr>
              <a:t>capacità</a:t>
            </a:r>
            <a:r>
              <a:rPr lang="de-DE" sz="1600" dirty="0">
                <a:solidFill>
                  <a:srgbClr val="000000"/>
                </a:solidFill>
                <a:latin typeface="Arial"/>
                <a:cs typeface="Arial"/>
              </a:rPr>
              <a:t> </a:t>
            </a:r>
            <a:r>
              <a:rPr lang="de-DE" sz="1600" dirty="0" err="1">
                <a:solidFill>
                  <a:srgbClr val="000000"/>
                </a:solidFill>
                <a:latin typeface="Arial"/>
                <a:cs typeface="Arial"/>
              </a:rPr>
              <a:t>acquisite</a:t>
            </a:r>
            <a:r>
              <a:rPr lang="de-DE" sz="1600" dirty="0">
                <a:solidFill>
                  <a:srgbClr val="000000"/>
                </a:solidFill>
                <a:latin typeface="Arial"/>
                <a:cs typeface="Arial"/>
              </a:rPr>
              <a:t> </a:t>
            </a:r>
            <a:r>
              <a:rPr lang="de-DE" sz="1600" dirty="0" err="1">
                <a:solidFill>
                  <a:srgbClr val="000000"/>
                </a:solidFill>
                <a:latin typeface="Arial"/>
                <a:cs typeface="Arial"/>
              </a:rPr>
              <a:t>nelle</a:t>
            </a:r>
            <a:r>
              <a:rPr lang="de-DE" sz="1600" dirty="0">
                <a:solidFill>
                  <a:srgbClr val="000000"/>
                </a:solidFill>
                <a:latin typeface="Arial"/>
                <a:cs typeface="Arial"/>
              </a:rPr>
              <a:t> diverse </a:t>
            </a:r>
            <a:r>
              <a:rPr lang="de-DE" sz="1600" dirty="0" err="1">
                <a:solidFill>
                  <a:srgbClr val="000000"/>
                </a:solidFill>
                <a:latin typeface="Arial"/>
                <a:cs typeface="Arial"/>
              </a:rPr>
              <a:t>lingue</a:t>
            </a:r>
            <a:endParaRPr lang="de-DE" sz="1600" dirty="0">
              <a:latin typeface="Arial"/>
              <a:cs typeface="Arial"/>
            </a:endParaRPr>
          </a:p>
          <a:p>
            <a:pPr marL="285750" indent="-285750">
              <a:buFont typeface="Wingdings" panose="05000000000000000000" pitchFamily="2" charset="2"/>
              <a:buChar char="Ø"/>
            </a:pPr>
            <a:r>
              <a:rPr lang="de-DE" sz="1600" dirty="0" err="1">
                <a:solidFill>
                  <a:srgbClr val="000000"/>
                </a:solidFill>
                <a:latin typeface="Arial"/>
                <a:cs typeface="Arial"/>
              </a:rPr>
              <a:t>Può</a:t>
            </a:r>
            <a:r>
              <a:rPr lang="de-DE" sz="1600" dirty="0">
                <a:solidFill>
                  <a:srgbClr val="000000"/>
                </a:solidFill>
                <a:latin typeface="Arial"/>
                <a:cs typeface="Arial"/>
              </a:rPr>
              <a:t> </a:t>
            </a:r>
            <a:r>
              <a:rPr lang="de-DE" sz="1600" dirty="0" err="1">
                <a:solidFill>
                  <a:srgbClr val="000000"/>
                </a:solidFill>
                <a:latin typeface="Arial"/>
                <a:cs typeface="Arial"/>
              </a:rPr>
              <a:t>essere</a:t>
            </a:r>
            <a:r>
              <a:rPr lang="de-DE" sz="1600" dirty="0">
                <a:solidFill>
                  <a:srgbClr val="000000"/>
                </a:solidFill>
                <a:latin typeface="Arial"/>
                <a:cs typeface="Arial"/>
              </a:rPr>
              <a:t> </a:t>
            </a:r>
            <a:r>
              <a:rPr lang="de-DE" sz="1600" dirty="0" err="1">
                <a:solidFill>
                  <a:srgbClr val="000000"/>
                </a:solidFill>
                <a:latin typeface="Arial"/>
                <a:cs typeface="Arial"/>
              </a:rPr>
              <a:t>utilizzato</a:t>
            </a:r>
            <a:r>
              <a:rPr lang="de-DE" sz="1600" dirty="0">
                <a:solidFill>
                  <a:srgbClr val="000000"/>
                </a:solidFill>
                <a:latin typeface="Arial"/>
                <a:cs typeface="Arial"/>
              </a:rPr>
              <a:t> </a:t>
            </a:r>
            <a:r>
              <a:rPr lang="de-DE" sz="1600" dirty="0" err="1">
                <a:solidFill>
                  <a:srgbClr val="000000"/>
                </a:solidFill>
                <a:latin typeface="Arial"/>
                <a:cs typeface="Arial"/>
              </a:rPr>
              <a:t>quale</a:t>
            </a:r>
            <a:r>
              <a:rPr lang="de-DE" sz="1600" dirty="0">
                <a:solidFill>
                  <a:srgbClr val="000000"/>
                </a:solidFill>
                <a:latin typeface="Arial"/>
                <a:cs typeface="Arial"/>
              </a:rPr>
              <a:t> dossier di </a:t>
            </a:r>
            <a:r>
              <a:rPr lang="de-DE" sz="1600" dirty="0" err="1">
                <a:solidFill>
                  <a:srgbClr val="000000"/>
                </a:solidFill>
                <a:latin typeface="Arial"/>
                <a:cs typeface="Arial"/>
              </a:rPr>
              <a:t>lavoro</a:t>
            </a:r>
            <a:r>
              <a:rPr lang="de-DE" sz="1600" dirty="0">
                <a:solidFill>
                  <a:srgbClr val="000000"/>
                </a:solidFill>
                <a:latin typeface="Arial"/>
                <a:cs typeface="Arial"/>
              </a:rPr>
              <a:t> o </a:t>
            </a:r>
            <a:r>
              <a:rPr lang="de-DE" sz="1600" dirty="0" err="1">
                <a:solidFill>
                  <a:srgbClr val="000000"/>
                </a:solidFill>
                <a:latin typeface="Arial"/>
                <a:cs typeface="Arial"/>
              </a:rPr>
              <a:t>quale</a:t>
            </a:r>
            <a:r>
              <a:rPr lang="de-DE" sz="1600" dirty="0">
                <a:solidFill>
                  <a:srgbClr val="000000"/>
                </a:solidFill>
                <a:latin typeface="Arial"/>
                <a:cs typeface="Arial"/>
              </a:rPr>
              <a:t> dossier di </a:t>
            </a:r>
            <a:r>
              <a:rPr lang="de-DE" sz="1600" dirty="0" err="1">
                <a:solidFill>
                  <a:srgbClr val="000000"/>
                </a:solidFill>
                <a:latin typeface="Arial"/>
                <a:cs typeface="Arial"/>
              </a:rPr>
              <a:t>presentazione</a:t>
            </a:r>
            <a:endParaRPr lang="de-CH" sz="1600" dirty="0">
              <a:solidFill>
                <a:schemeClr val="tx1"/>
              </a:solidFill>
              <a:latin typeface="Arial"/>
              <a:cs typeface="Arial"/>
            </a:endParaRPr>
          </a:p>
        </p:txBody>
      </p:sp>
    </p:spTree>
    <p:extLst>
      <p:ext uri="{BB962C8B-B14F-4D97-AF65-F5344CB8AC3E}">
        <p14:creationId xmlns:p14="http://schemas.microsoft.com/office/powerpoint/2010/main" val="1155686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b="1" dirty="0" err="1"/>
              <a:t>Come</a:t>
            </a:r>
            <a:r>
              <a:rPr lang="de-DE" b="1" dirty="0"/>
              <a:t> </a:t>
            </a:r>
            <a:r>
              <a:rPr lang="de-DE" b="1" dirty="0" err="1"/>
              <a:t>può</a:t>
            </a:r>
            <a:r>
              <a:rPr lang="de-DE" b="1" dirty="0"/>
              <a:t> </a:t>
            </a:r>
            <a:r>
              <a:rPr lang="de-DE" b="1" dirty="0" err="1"/>
              <a:t>essere</a:t>
            </a:r>
            <a:r>
              <a:rPr lang="de-DE" b="1" dirty="0"/>
              <a:t> </a:t>
            </a:r>
            <a:r>
              <a:rPr lang="de-DE" b="1" dirty="0" err="1"/>
              <a:t>documentato</a:t>
            </a:r>
            <a:r>
              <a:rPr lang="de-DE" b="1" dirty="0"/>
              <a:t> </a:t>
            </a:r>
            <a:r>
              <a:rPr lang="de-DE" b="1" dirty="0" err="1"/>
              <a:t>un</a:t>
            </a:r>
            <a:r>
              <a:rPr lang="de-DE" b="1" dirty="0"/>
              <a:t> </a:t>
            </a:r>
            <a:r>
              <a:rPr lang="de-DE" b="1" dirty="0" err="1"/>
              <a:t>soggiorno</a:t>
            </a:r>
            <a:r>
              <a:rPr lang="de-DE" b="1" dirty="0"/>
              <a:t> </a:t>
            </a:r>
            <a:r>
              <a:rPr lang="de-DE" b="1" dirty="0" err="1"/>
              <a:t>linguistico</a:t>
            </a:r>
            <a:r>
              <a:rPr lang="de-DE" b="1" dirty="0"/>
              <a:t> / uno </a:t>
            </a:r>
            <a:r>
              <a:rPr lang="de-DE" b="1" dirty="0" err="1"/>
              <a:t>scambio</a:t>
            </a:r>
            <a:r>
              <a:rPr lang="de-DE" b="1" dirty="0"/>
              <a:t> </a:t>
            </a:r>
            <a:r>
              <a:rPr lang="de-DE" b="1" dirty="0" err="1"/>
              <a:t>nel</a:t>
            </a:r>
            <a:r>
              <a:rPr lang="de-DE" b="1" dirty="0"/>
              <a:t> PEL?</a:t>
            </a:r>
            <a:endParaRPr lang="de-CH" dirty="0"/>
          </a:p>
        </p:txBody>
      </p:sp>
    </p:spTree>
    <p:extLst>
      <p:ext uri="{BB962C8B-B14F-4D97-AF65-F5344CB8AC3E}">
        <p14:creationId xmlns:p14="http://schemas.microsoft.com/office/powerpoint/2010/main" val="301888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Autori</a:t>
            </a:r>
            <a:endParaRPr lang="de-DE" dirty="0"/>
          </a:p>
        </p:txBody>
      </p:sp>
      <p:sp>
        <p:nvSpPr>
          <p:cNvPr id="3" name="Datumsplatzhalter 2"/>
          <p:cNvSpPr>
            <a:spLocks noGrp="1"/>
          </p:cNvSpPr>
          <p:nvPr>
            <p:ph type="dt" sz="half" idx="10"/>
          </p:nvPr>
        </p:nvSpPr>
        <p:spPr/>
        <p:txBody>
          <a:bodyPr/>
          <a:lstStyle/>
          <a:p>
            <a:pPr>
              <a:defRPr/>
            </a:pPr>
            <a:fld id="{4DFD5232-AEB7-4B6B-859C-2F90113D53CD}"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CD9197AA-C8AB-43B7-A867-F5791BDCA764}" type="slidenum">
              <a:rPr lang="de-DE" smtClean="0"/>
              <a:pPr>
                <a:defRPr/>
              </a:pPr>
              <a:t>2</a:t>
            </a:fld>
            <a:endParaRPr lang="de-DE" dirty="0"/>
          </a:p>
        </p:txBody>
      </p:sp>
      <p:sp>
        <p:nvSpPr>
          <p:cNvPr id="8" name="Inhaltsplatzhalter 2"/>
          <p:cNvSpPr txBox="1">
            <a:spLocks/>
          </p:cNvSpPr>
          <p:nvPr/>
        </p:nvSpPr>
        <p:spPr>
          <a:xfrm>
            <a:off x="612000" y="974378"/>
            <a:ext cx="7920000" cy="5239429"/>
          </a:xfrm>
          <a:prstGeom prst="rect">
            <a:avLst/>
          </a:prstGeom>
          <a:noFill/>
        </p:spPr>
        <p:txBody>
          <a:bodyPr/>
          <a:lstStyle>
            <a:lvl1pPr marL="266700" indent="-266700" algn="l" defTabSz="457200" rtl="0" eaLnBrk="1" fontAlgn="base" hangingPunct="1">
              <a:spcBef>
                <a:spcPct val="20000"/>
              </a:spcBef>
              <a:spcAft>
                <a:spcPct val="0"/>
              </a:spcAft>
              <a:buFont typeface="Wingdings" panose="05000000000000000000" pitchFamily="2" charset="2"/>
              <a:buChar char=""/>
              <a:defRPr sz="2200" kern="1200">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Wingdings" panose="05000000000000000000" pitchFamily="2" charset="2"/>
              <a:buChar char="n"/>
              <a:defRPr sz="2000" kern="1200">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defTabSz="457200" rtl="0" eaLnBrk="1" fontAlgn="base" hangingPunct="1">
              <a:spcBef>
                <a:spcPct val="20000"/>
              </a:spcBef>
              <a:spcAft>
                <a:spcPct val="0"/>
              </a:spcAft>
              <a:buSzPct val="80000"/>
              <a:buFont typeface="Wingdings" panose="05000000000000000000" pitchFamily="2" charset="2"/>
              <a:buChar char=""/>
              <a:defRPr kern="1200">
                <a:solidFill>
                  <a:schemeClr val="tx1"/>
                </a:solidFill>
                <a:latin typeface="Arial" panose="020B0604020202020204" pitchFamily="34" charset="0"/>
                <a:ea typeface="MS PGothic" pitchFamily="34" charset="-128"/>
                <a:cs typeface="Arial" panose="020B0604020202020204" pitchFamily="34" charset="0"/>
              </a:defRPr>
            </a:lvl3pPr>
            <a:lvl4pPr marL="1657350" indent="-285750" algn="l" defTabSz="457200" rtl="0" eaLnBrk="1" fontAlgn="base" hangingPunct="1">
              <a:spcBef>
                <a:spcPct val="20000"/>
              </a:spcBef>
              <a:spcAft>
                <a:spcPct val="0"/>
              </a:spcAft>
              <a:buFont typeface="Wingdings" panose="05000000000000000000" pitchFamily="2" charset="2"/>
              <a:buChar char="§"/>
              <a:defRPr sz="1600" kern="1200">
                <a:solidFill>
                  <a:schemeClr val="tx1"/>
                </a:solidFill>
                <a:latin typeface="Frutiger LT 45 Light" panose="020B0403030504020204" pitchFamily="34" charset="0"/>
                <a:ea typeface="MS PGothic" pitchFamily="34" charset="-128"/>
                <a:cs typeface="+mn-cs"/>
              </a:defRPr>
            </a:lvl4pPr>
            <a:lvl5pPr marL="2057400" indent="-228600" algn="l" defTabSz="457200" rtl="0" eaLnBrk="1" fontAlgn="base" hangingPunct="1">
              <a:spcBef>
                <a:spcPct val="20000"/>
              </a:spcBef>
              <a:spcAft>
                <a:spcPct val="0"/>
              </a:spcAft>
              <a:buFont typeface="Wingdings" panose="05000000000000000000" pitchFamily="2" charset="2"/>
              <a:buChar char="§"/>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CH" sz="2000" dirty="0"/>
              <a:t>Il presente materiale è stato elaborato nell’ambito del progetto «Accompagnamento delle attività di apprendimento extrascolastico del francese con il Portfolio delle lingue europee nella scuola di livello secondario II» dall’Istituto della didattica delle lingue dell’Alta Scuola Pedagogica di San Gallo (PHSG)</a:t>
            </a:r>
            <a:r>
              <a:rPr lang="it-CH" sz="2000" dirty="0" smtClean="0"/>
              <a:t>.</a:t>
            </a:r>
            <a:r>
              <a:rPr lang="de-CH" sz="2000" dirty="0"/>
              <a:t> </a:t>
            </a:r>
            <a:r>
              <a:rPr lang="it-IT" sz="2000" dirty="0"/>
              <a:t>Si basa in gran parte sul concetto di </a:t>
            </a:r>
            <a:r>
              <a:rPr lang="it-IT" sz="2000" dirty="0" err="1"/>
              <a:t>PluriMobil</a:t>
            </a:r>
            <a:r>
              <a:rPr lang="it-IT" sz="2000" dirty="0"/>
              <a:t>, un progetto del Centro europeo di lingue moderne del Consiglio d’Europa di </a:t>
            </a:r>
            <a:r>
              <a:rPr lang="it-IT" sz="2000" dirty="0" smtClean="0"/>
              <a:t>Graz</a:t>
            </a:r>
            <a:endParaRPr lang="de-CH" sz="2000" dirty="0"/>
          </a:p>
          <a:p>
            <a:pPr marL="0" indent="0">
              <a:buNone/>
            </a:pPr>
            <a:r>
              <a:rPr lang="it-CH" sz="2000" dirty="0"/>
              <a:t>Autori: Katharina Höchle Meier, Mirjam Egli Cuenat, Nicole Schallhart, Jutta </a:t>
            </a:r>
            <a:r>
              <a:rPr lang="it-CH" sz="2000" dirty="0" smtClean="0"/>
              <a:t>Wörle</a:t>
            </a:r>
          </a:p>
          <a:p>
            <a:pPr marL="0" indent="0">
              <a:buNone/>
            </a:pPr>
            <a:endParaRPr lang="de-CH" sz="2000" dirty="0"/>
          </a:p>
          <a:p>
            <a:pPr marL="0" indent="0">
              <a:buNone/>
            </a:pPr>
            <a:r>
              <a:rPr lang="it-CH" sz="2000" dirty="0"/>
              <a:t>Il progetto è stato finanziato dall’Ufficio federale della cultura; editrice la Conferenza svizzera dei direttori cantonali della pubblica educazione (CDPE). Pubblicato da Schulverlag plus.</a:t>
            </a:r>
            <a:r>
              <a:rPr lang="de-CH" sz="2000" dirty="0"/>
              <a:t> </a:t>
            </a:r>
            <a:endParaRPr lang="de-CH" sz="2000" dirty="0">
              <a:solidFill>
                <a:srgbClr val="FF0000"/>
              </a:solidFill>
            </a:endParaRPr>
          </a:p>
          <a:p>
            <a:endParaRPr lang="de-CH" sz="2000" dirty="0"/>
          </a:p>
        </p:txBody>
      </p:sp>
    </p:spTree>
    <p:extLst>
      <p:ext uri="{BB962C8B-B14F-4D97-AF65-F5344CB8AC3E}">
        <p14:creationId xmlns:p14="http://schemas.microsoft.com/office/powerpoint/2010/main" val="3542174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20</a:t>
            </a:fld>
            <a:endParaRPr lang="de-DE" dirty="0"/>
          </a:p>
        </p:txBody>
      </p:sp>
      <p:sp>
        <p:nvSpPr>
          <p:cNvPr id="12" name="Abgerundetes Rechteck 11"/>
          <p:cNvSpPr/>
          <p:nvPr/>
        </p:nvSpPr>
        <p:spPr>
          <a:xfrm>
            <a:off x="611560" y="3220176"/>
            <a:ext cx="2448272" cy="1144927"/>
          </a:xfrm>
          <a:prstGeom prst="round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pPr>
            <a:r>
              <a:rPr lang="de-CH" sz="1600" dirty="0" err="1">
                <a:solidFill>
                  <a:schemeClr val="tx1"/>
                </a:solidFill>
                <a:latin typeface="Arial" charset="0"/>
                <a:cs typeface="Arial" charset="0"/>
              </a:rPr>
              <a:t>Griglia</a:t>
            </a:r>
            <a:r>
              <a:rPr lang="de-CH" sz="1600" dirty="0">
                <a:solidFill>
                  <a:schemeClr val="tx1"/>
                </a:solidFill>
                <a:latin typeface="Arial" charset="0"/>
                <a:cs typeface="Arial" charset="0"/>
              </a:rPr>
              <a:t> per </a:t>
            </a:r>
            <a:r>
              <a:rPr lang="de-CH" sz="1600" dirty="0" err="1">
                <a:solidFill>
                  <a:schemeClr val="tx1"/>
                </a:solidFill>
                <a:latin typeface="Arial" charset="0"/>
                <a:cs typeface="Arial" charset="0"/>
              </a:rPr>
              <a:t>l‘autovalutazione</a:t>
            </a:r>
            <a:r>
              <a:rPr lang="de-CH" sz="1600" dirty="0">
                <a:solidFill>
                  <a:schemeClr val="tx1"/>
                </a:solidFill>
                <a:latin typeface="Arial" charset="0"/>
                <a:cs typeface="Arial" charset="0"/>
              </a:rPr>
              <a:t> delle  </a:t>
            </a:r>
            <a:r>
              <a:rPr lang="de-CH" sz="1600" dirty="0" err="1">
                <a:solidFill>
                  <a:schemeClr val="tx1"/>
                </a:solidFill>
                <a:latin typeface="Arial" charset="0"/>
                <a:cs typeface="Arial" charset="0"/>
              </a:rPr>
              <a:t>conoscenze</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linguistiche</a:t>
            </a:r>
            <a:r>
              <a:rPr lang="de-CH" sz="1600" dirty="0">
                <a:solidFill>
                  <a:schemeClr val="tx1"/>
                </a:solidFill>
                <a:latin typeface="Arial" charset="0"/>
                <a:cs typeface="Arial" charset="0"/>
              </a:rPr>
              <a:t> (1.1.)</a:t>
            </a:r>
          </a:p>
        </p:txBody>
      </p:sp>
      <p:sp>
        <p:nvSpPr>
          <p:cNvPr id="13" name="Abgerundetes Rechteck 12"/>
          <p:cNvSpPr/>
          <p:nvPr/>
        </p:nvSpPr>
        <p:spPr>
          <a:xfrm>
            <a:off x="3275856" y="3221925"/>
            <a:ext cx="2664296" cy="1143179"/>
          </a:xfrm>
          <a:prstGeom prst="round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pPr>
            <a:r>
              <a:rPr lang="de-CH" sz="1600" dirty="0" err="1">
                <a:solidFill>
                  <a:schemeClr val="tx1"/>
                </a:solidFill>
                <a:latin typeface="Arial" charset="0"/>
                <a:cs typeface="Arial" charset="0"/>
              </a:rPr>
              <a:t>Partecipare</a:t>
            </a:r>
            <a:r>
              <a:rPr lang="de-CH" sz="1600" dirty="0">
                <a:solidFill>
                  <a:schemeClr val="tx1"/>
                </a:solidFill>
                <a:latin typeface="Arial" charset="0"/>
                <a:cs typeface="Arial" charset="0"/>
              </a:rPr>
              <a:t> a </a:t>
            </a:r>
            <a:r>
              <a:rPr lang="de-CH" sz="1600" dirty="0" err="1">
                <a:solidFill>
                  <a:schemeClr val="tx1"/>
                </a:solidFill>
                <a:latin typeface="Arial" charset="0"/>
                <a:cs typeface="Arial" charset="0"/>
              </a:rPr>
              <a:t>un</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progetto</a:t>
            </a:r>
            <a:r>
              <a:rPr lang="de-CH" sz="1600" dirty="0">
                <a:solidFill>
                  <a:schemeClr val="tx1"/>
                </a:solidFill>
                <a:latin typeface="Arial" charset="0"/>
                <a:cs typeface="Arial" charset="0"/>
              </a:rPr>
              <a:t> di </a:t>
            </a:r>
            <a:r>
              <a:rPr lang="de-CH" sz="1600" dirty="0" err="1">
                <a:solidFill>
                  <a:schemeClr val="tx1"/>
                </a:solidFill>
                <a:latin typeface="Arial" charset="0"/>
                <a:cs typeface="Arial" charset="0"/>
              </a:rPr>
              <a:t>scambio</a:t>
            </a:r>
            <a:r>
              <a:rPr lang="de-CH" sz="1600" dirty="0">
                <a:solidFill>
                  <a:schemeClr val="tx1"/>
                </a:solidFill>
                <a:latin typeface="Arial" charset="0"/>
                <a:cs typeface="Arial" charset="0"/>
              </a:rPr>
              <a:t> (1.4.)</a:t>
            </a:r>
            <a:endParaRPr lang="de-DE" sz="1600" dirty="0">
              <a:solidFill>
                <a:schemeClr val="tx1"/>
              </a:solidFill>
              <a:latin typeface="Arial" charset="0"/>
              <a:cs typeface="Arial" charset="0"/>
            </a:endParaRPr>
          </a:p>
        </p:txBody>
      </p:sp>
      <p:sp>
        <p:nvSpPr>
          <p:cNvPr id="14" name="Abgerundetes Rechteck 13"/>
          <p:cNvSpPr/>
          <p:nvPr/>
        </p:nvSpPr>
        <p:spPr>
          <a:xfrm>
            <a:off x="6156176" y="3212976"/>
            <a:ext cx="2376264" cy="1152128"/>
          </a:xfrm>
          <a:prstGeom prst="round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pPr>
            <a:r>
              <a:rPr lang="de-CH" sz="1600" dirty="0" err="1">
                <a:solidFill>
                  <a:schemeClr val="tx1"/>
                </a:solidFill>
                <a:latin typeface="Arial" charset="0"/>
                <a:cs typeface="Arial" charset="0"/>
              </a:rPr>
              <a:t>Partecipare</a:t>
            </a:r>
            <a:r>
              <a:rPr lang="de-CH" sz="1600" dirty="0">
                <a:solidFill>
                  <a:schemeClr val="tx1"/>
                </a:solidFill>
                <a:latin typeface="Arial" charset="0"/>
                <a:cs typeface="Arial" charset="0"/>
              </a:rPr>
              <a:t> a </a:t>
            </a:r>
            <a:r>
              <a:rPr lang="de-CH" sz="1600" dirty="0" err="1">
                <a:solidFill>
                  <a:schemeClr val="tx1"/>
                </a:solidFill>
                <a:latin typeface="Arial" charset="0"/>
                <a:cs typeface="Arial" charset="0"/>
              </a:rPr>
              <a:t>un</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soggiorno</a:t>
            </a:r>
            <a:r>
              <a:rPr lang="de-CH" sz="1600" dirty="0">
                <a:solidFill>
                  <a:schemeClr val="tx1"/>
                </a:solidFill>
                <a:latin typeface="Arial" charset="0"/>
                <a:cs typeface="Arial" charset="0"/>
              </a:rPr>
              <a:t> in </a:t>
            </a:r>
            <a:r>
              <a:rPr lang="de-CH" sz="1600" dirty="0" err="1">
                <a:solidFill>
                  <a:schemeClr val="tx1"/>
                </a:solidFill>
                <a:latin typeface="Arial" charset="0"/>
                <a:cs typeface="Arial" charset="0"/>
              </a:rPr>
              <a:t>una</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regione</a:t>
            </a:r>
            <a:r>
              <a:rPr lang="de-CH" sz="1600" dirty="0">
                <a:solidFill>
                  <a:schemeClr val="tx1"/>
                </a:solidFill>
                <a:latin typeface="Arial" charset="0"/>
                <a:cs typeface="Arial" charset="0"/>
              </a:rPr>
              <a:t> di </a:t>
            </a:r>
            <a:r>
              <a:rPr lang="de-CH" sz="1600" dirty="0" err="1">
                <a:solidFill>
                  <a:schemeClr val="tx1"/>
                </a:solidFill>
                <a:latin typeface="Arial" charset="0"/>
                <a:cs typeface="Arial" charset="0"/>
              </a:rPr>
              <a:t>lingua</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straniera</a:t>
            </a:r>
            <a:r>
              <a:rPr lang="de-CH" sz="1600" dirty="0">
                <a:solidFill>
                  <a:schemeClr val="tx1"/>
                </a:solidFill>
                <a:latin typeface="Arial" charset="0"/>
                <a:cs typeface="Arial" charset="0"/>
              </a:rPr>
              <a:t> (1.6.)</a:t>
            </a:r>
          </a:p>
        </p:txBody>
      </p:sp>
      <p:sp>
        <p:nvSpPr>
          <p:cNvPr id="20" name="Abgerundetes Rechteck 19"/>
          <p:cNvSpPr/>
          <p:nvPr/>
        </p:nvSpPr>
        <p:spPr>
          <a:xfrm>
            <a:off x="611560" y="4509120"/>
            <a:ext cx="4032448" cy="1211465"/>
          </a:xfrm>
          <a:prstGeom prst="round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pPr>
            <a:r>
              <a:rPr lang="de-CH" sz="1600" dirty="0" err="1">
                <a:solidFill>
                  <a:schemeClr val="tx1"/>
                </a:solidFill>
                <a:latin typeface="Arial" charset="0"/>
                <a:cs typeface="Arial" charset="0"/>
              </a:rPr>
              <a:t>Attestare</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l‘accoglienza</a:t>
            </a:r>
            <a:r>
              <a:rPr lang="de-CH" sz="1600" dirty="0">
                <a:solidFill>
                  <a:schemeClr val="tx1"/>
                </a:solidFill>
                <a:latin typeface="Arial" charset="0"/>
                <a:cs typeface="Arial" charset="0"/>
              </a:rPr>
              <a:t> di </a:t>
            </a:r>
            <a:r>
              <a:rPr lang="de-CH" sz="1600" dirty="0" err="1">
                <a:solidFill>
                  <a:schemeClr val="tx1"/>
                </a:solidFill>
                <a:latin typeface="Arial" charset="0"/>
                <a:cs typeface="Arial" charset="0"/>
              </a:rPr>
              <a:t>un</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ospite</a:t>
            </a:r>
            <a:r>
              <a:rPr lang="de-CH" sz="1600" dirty="0">
                <a:solidFill>
                  <a:schemeClr val="tx1"/>
                </a:solidFill>
                <a:latin typeface="Arial" charset="0"/>
                <a:cs typeface="Arial" charset="0"/>
              </a:rPr>
              <a:t> di </a:t>
            </a:r>
            <a:r>
              <a:rPr lang="de-CH" sz="1600" dirty="0" err="1">
                <a:solidFill>
                  <a:schemeClr val="tx1"/>
                </a:solidFill>
                <a:latin typeface="Arial" charset="0"/>
                <a:cs typeface="Arial" charset="0"/>
              </a:rPr>
              <a:t>lingua</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straniera</a:t>
            </a:r>
            <a:r>
              <a:rPr lang="de-CH" sz="1600" dirty="0">
                <a:solidFill>
                  <a:schemeClr val="tx1"/>
                </a:solidFill>
                <a:latin typeface="Arial" charset="0"/>
                <a:cs typeface="Arial" charset="0"/>
              </a:rPr>
              <a:t> da </a:t>
            </a:r>
            <a:r>
              <a:rPr lang="de-CH" sz="1600" dirty="0" err="1">
                <a:solidFill>
                  <a:schemeClr val="tx1"/>
                </a:solidFill>
                <a:latin typeface="Arial" charset="0"/>
                <a:cs typeface="Arial" charset="0"/>
              </a:rPr>
              <a:t>una</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scuola</a:t>
            </a:r>
            <a:r>
              <a:rPr lang="de-CH" sz="1600" dirty="0">
                <a:solidFill>
                  <a:schemeClr val="tx1"/>
                </a:solidFill>
                <a:latin typeface="Arial" charset="0"/>
                <a:cs typeface="Arial" charset="0"/>
              </a:rPr>
              <a:t> / </a:t>
            </a:r>
            <a:r>
              <a:rPr lang="de-CH" sz="1600" dirty="0" err="1">
                <a:solidFill>
                  <a:schemeClr val="tx1"/>
                </a:solidFill>
                <a:latin typeface="Arial" charset="0"/>
                <a:cs typeface="Arial" charset="0"/>
              </a:rPr>
              <a:t>istituzione</a:t>
            </a:r>
            <a:r>
              <a:rPr lang="de-CH" sz="1600" dirty="0">
                <a:solidFill>
                  <a:schemeClr val="tx1"/>
                </a:solidFill>
                <a:latin typeface="Arial" charset="0"/>
                <a:cs typeface="Arial" charset="0"/>
              </a:rPr>
              <a:t> / </a:t>
            </a:r>
            <a:r>
              <a:rPr lang="de-CH" sz="1600" dirty="0" err="1">
                <a:solidFill>
                  <a:schemeClr val="tx1"/>
                </a:solidFill>
                <a:latin typeface="Arial" charset="0"/>
                <a:cs typeface="Arial" charset="0"/>
              </a:rPr>
              <a:t>famiglia</a:t>
            </a:r>
            <a:r>
              <a:rPr lang="de-CH" sz="1600" dirty="0">
                <a:solidFill>
                  <a:schemeClr val="tx1"/>
                </a:solidFill>
                <a:latin typeface="Arial" charset="0"/>
                <a:cs typeface="Arial" charset="0"/>
              </a:rPr>
              <a:t> </a:t>
            </a:r>
            <a:r>
              <a:rPr lang="de-CH" sz="1600" dirty="0" err="1" smtClean="0">
                <a:solidFill>
                  <a:schemeClr val="tx1"/>
                </a:solidFill>
                <a:latin typeface="Arial" charset="0"/>
                <a:cs typeface="Arial" charset="0"/>
              </a:rPr>
              <a:t>partner</a:t>
            </a:r>
            <a:r>
              <a:rPr lang="de-CH" sz="1600" dirty="0" smtClean="0">
                <a:solidFill>
                  <a:schemeClr val="tx1"/>
                </a:solidFill>
                <a:latin typeface="Arial" charset="0"/>
                <a:cs typeface="Arial" charset="0"/>
              </a:rPr>
              <a:t> (</a:t>
            </a:r>
            <a:r>
              <a:rPr lang="de-CH" sz="1600" dirty="0">
                <a:solidFill>
                  <a:schemeClr val="tx1"/>
                </a:solidFill>
                <a:latin typeface="Arial" charset="0"/>
                <a:cs typeface="Arial" charset="0"/>
              </a:rPr>
              <a:t>1.7.)</a:t>
            </a:r>
            <a:endParaRPr lang="de-DE" sz="1600" dirty="0">
              <a:solidFill>
                <a:schemeClr val="tx1"/>
              </a:solidFill>
              <a:latin typeface="Arial" charset="0"/>
              <a:cs typeface="Arial" charset="0"/>
            </a:endParaRPr>
          </a:p>
        </p:txBody>
      </p:sp>
      <p:sp>
        <p:nvSpPr>
          <p:cNvPr id="21" name="Abgerundetes Rechteck 20"/>
          <p:cNvSpPr/>
          <p:nvPr/>
        </p:nvSpPr>
        <p:spPr>
          <a:xfrm>
            <a:off x="4932040" y="4509120"/>
            <a:ext cx="3600400" cy="1176677"/>
          </a:xfrm>
          <a:prstGeom prst="round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pPr>
            <a:r>
              <a:rPr lang="de-CH" sz="1600" dirty="0" err="1">
                <a:solidFill>
                  <a:schemeClr val="tx1"/>
                </a:solidFill>
                <a:latin typeface="Arial" charset="0"/>
                <a:cs typeface="Arial" charset="0"/>
              </a:rPr>
              <a:t>Corrispondenza</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regolare</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con</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un</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amico</a:t>
            </a:r>
            <a:r>
              <a:rPr lang="de-CH" sz="1600" dirty="0">
                <a:solidFill>
                  <a:schemeClr val="tx1"/>
                </a:solidFill>
                <a:latin typeface="Arial" charset="0"/>
                <a:cs typeface="Arial" charset="0"/>
              </a:rPr>
              <a:t> di </a:t>
            </a:r>
            <a:r>
              <a:rPr lang="de-CH" sz="1600" dirty="0" err="1">
                <a:solidFill>
                  <a:schemeClr val="tx1"/>
                </a:solidFill>
                <a:latin typeface="Arial" charset="0"/>
                <a:cs typeface="Arial" charset="0"/>
              </a:rPr>
              <a:t>penna</a:t>
            </a:r>
            <a:r>
              <a:rPr lang="de-CH" sz="1600" dirty="0">
                <a:solidFill>
                  <a:schemeClr val="tx1"/>
                </a:solidFill>
                <a:latin typeface="Arial" charset="0"/>
                <a:cs typeface="Arial" charset="0"/>
              </a:rPr>
              <a:t> di </a:t>
            </a:r>
            <a:r>
              <a:rPr lang="de-CH" sz="1600" dirty="0" err="1">
                <a:solidFill>
                  <a:schemeClr val="tx1"/>
                </a:solidFill>
                <a:latin typeface="Arial" charset="0"/>
                <a:cs typeface="Arial" charset="0"/>
              </a:rPr>
              <a:t>lingua</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straniera</a:t>
            </a:r>
            <a:r>
              <a:rPr lang="de-CH" sz="1600" dirty="0">
                <a:solidFill>
                  <a:schemeClr val="tx1"/>
                </a:solidFill>
                <a:latin typeface="Arial" charset="0"/>
                <a:cs typeface="Arial" charset="0"/>
              </a:rPr>
              <a:t> (1.8.)</a:t>
            </a:r>
          </a:p>
        </p:txBody>
      </p:sp>
      <p:pic>
        <p:nvPicPr>
          <p:cNvPr id="23" name="Grafik 6" descr="http://www.sprachenportfolio.ch/platform/content/element/14706/Passeportdeslangue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2637" y="980728"/>
            <a:ext cx="1878725" cy="2035857"/>
          </a:xfrm>
          <a:prstGeom prst="rect">
            <a:avLst/>
          </a:prstGeom>
          <a:noFill/>
          <a:ln>
            <a:noFill/>
          </a:ln>
        </p:spPr>
      </p:pic>
      <p:sp>
        <p:nvSpPr>
          <p:cNvPr id="24" name="Textfeld 23"/>
          <p:cNvSpPr txBox="1"/>
          <p:nvPr/>
        </p:nvSpPr>
        <p:spPr>
          <a:xfrm>
            <a:off x="755576" y="1557338"/>
            <a:ext cx="3456438" cy="707886"/>
          </a:xfrm>
          <a:prstGeom prst="rect">
            <a:avLst/>
          </a:prstGeom>
          <a:noFill/>
        </p:spPr>
        <p:txBody>
          <a:bodyPr wrap="square" rtlCol="0">
            <a:spAutoFit/>
          </a:bodyPr>
          <a:lstStyle/>
          <a:p>
            <a:r>
              <a:rPr lang="de-DE" sz="2000" b="1" dirty="0"/>
              <a:t>Nel </a:t>
            </a:r>
            <a:r>
              <a:rPr lang="de-DE" sz="2000" b="1" dirty="0" err="1"/>
              <a:t>passaporto</a:t>
            </a:r>
            <a:r>
              <a:rPr lang="de-DE" sz="2000" b="1" dirty="0"/>
              <a:t> delle </a:t>
            </a:r>
            <a:r>
              <a:rPr lang="de-DE" sz="2000" b="1" dirty="0" err="1"/>
              <a:t>lingue</a:t>
            </a:r>
            <a:endParaRPr lang="de-DE" sz="2000" b="1" dirty="0"/>
          </a:p>
        </p:txBody>
      </p:sp>
      <p:sp>
        <p:nvSpPr>
          <p:cNvPr id="2" name="Rechteck 1"/>
          <p:cNvSpPr/>
          <p:nvPr/>
        </p:nvSpPr>
        <p:spPr>
          <a:xfrm>
            <a:off x="645716" y="5805264"/>
            <a:ext cx="3366945" cy="369332"/>
          </a:xfrm>
          <a:prstGeom prst="rect">
            <a:avLst/>
          </a:prstGeom>
        </p:spPr>
        <p:txBody>
          <a:bodyPr wrap="none">
            <a:spAutoFit/>
          </a:bodyPr>
          <a:lstStyle/>
          <a:p>
            <a:r>
              <a:rPr lang="de-CH" i="1" dirty="0">
                <a:sym typeface="Wingdings" panose="05000000000000000000" pitchFamily="2" charset="2"/>
              </a:rPr>
              <a:t> </a:t>
            </a:r>
            <a:r>
              <a:rPr lang="de-CH" i="1" dirty="0" err="1">
                <a:sym typeface="Wingdings" panose="05000000000000000000" pitchFamily="2" charset="2"/>
              </a:rPr>
              <a:t>vedi</a:t>
            </a:r>
            <a:r>
              <a:rPr lang="de-CH" i="1" dirty="0">
                <a:sym typeface="Wingdings" panose="05000000000000000000" pitchFamily="2" charset="2"/>
              </a:rPr>
              <a:t> </a:t>
            </a:r>
            <a:r>
              <a:rPr lang="de-CH" i="1" dirty="0" err="1">
                <a:sym typeface="Wingdings" panose="05000000000000000000" pitchFamily="2" charset="2"/>
              </a:rPr>
              <a:t>parte</a:t>
            </a:r>
            <a:r>
              <a:rPr lang="de-CH" i="1" dirty="0">
                <a:sym typeface="Wingdings" panose="05000000000000000000" pitchFamily="2" charset="2"/>
              </a:rPr>
              <a:t> 2 del </a:t>
            </a:r>
            <a:r>
              <a:rPr lang="de-CH" i="1" dirty="0" err="1">
                <a:sym typeface="Wingdings" panose="05000000000000000000" pitchFamily="2" charset="2"/>
              </a:rPr>
              <a:t>raccoglitore</a:t>
            </a:r>
            <a:endParaRPr lang="de-CH" i="1" dirty="0"/>
          </a:p>
        </p:txBody>
      </p:sp>
    </p:spTree>
    <p:extLst>
      <p:ext uri="{BB962C8B-B14F-4D97-AF65-F5344CB8AC3E}">
        <p14:creationId xmlns:p14="http://schemas.microsoft.com/office/powerpoint/2010/main" val="752368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21</a:t>
            </a:fld>
            <a:endParaRPr lang="de-DE" dirty="0"/>
          </a:p>
        </p:txBody>
      </p:sp>
      <p:sp>
        <p:nvSpPr>
          <p:cNvPr id="12" name="Abgerundetes Rechteck 11"/>
          <p:cNvSpPr/>
          <p:nvPr/>
        </p:nvSpPr>
        <p:spPr>
          <a:xfrm>
            <a:off x="683568" y="3933056"/>
            <a:ext cx="3960440" cy="1296144"/>
          </a:xfrm>
          <a:prstGeom prst="round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spcBef>
                <a:spcPts val="600"/>
              </a:spcBef>
            </a:pPr>
            <a:r>
              <a:rPr lang="de-CH" sz="1600" dirty="0">
                <a:solidFill>
                  <a:schemeClr val="tx1"/>
                </a:solidFill>
                <a:latin typeface="Arial" charset="0"/>
                <a:cs typeface="Arial" charset="0"/>
              </a:rPr>
              <a:t>Liste di </a:t>
            </a:r>
            <a:r>
              <a:rPr lang="de-CH" sz="1600" dirty="0" err="1">
                <a:solidFill>
                  <a:schemeClr val="tx1"/>
                </a:solidFill>
                <a:latin typeface="Arial" charset="0"/>
                <a:cs typeface="Arial" charset="0"/>
              </a:rPr>
              <a:t>controllo</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con</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descrittori</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livelli</a:t>
            </a:r>
            <a:r>
              <a:rPr lang="de-CH" sz="1600" dirty="0">
                <a:solidFill>
                  <a:schemeClr val="tx1"/>
                </a:solidFill>
                <a:latin typeface="Arial" charset="0"/>
                <a:cs typeface="Arial" charset="0"/>
              </a:rPr>
              <a:t> A1-C2) per </a:t>
            </a:r>
            <a:r>
              <a:rPr lang="de-CH" sz="1600" dirty="0" err="1">
                <a:solidFill>
                  <a:schemeClr val="tx1"/>
                </a:solidFill>
                <a:latin typeface="Arial" charset="0"/>
                <a:cs typeface="Arial" charset="0"/>
              </a:rPr>
              <a:t>l‘autovalutazione</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e</a:t>
            </a:r>
            <a:r>
              <a:rPr lang="de-CH" sz="1600" dirty="0">
                <a:solidFill>
                  <a:schemeClr val="tx1"/>
                </a:solidFill>
                <a:latin typeface="Arial" charset="0"/>
                <a:cs typeface="Arial" charset="0"/>
              </a:rPr>
              <a:t> per la </a:t>
            </a:r>
            <a:r>
              <a:rPr lang="de-CH" sz="1600" dirty="0" err="1">
                <a:solidFill>
                  <a:schemeClr val="tx1"/>
                </a:solidFill>
                <a:latin typeface="Arial" charset="0"/>
                <a:cs typeface="Arial" charset="0"/>
              </a:rPr>
              <a:t>valutazione</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operata</a:t>
            </a:r>
            <a:r>
              <a:rPr lang="de-CH" sz="1600" dirty="0">
                <a:solidFill>
                  <a:schemeClr val="tx1"/>
                </a:solidFill>
                <a:latin typeface="Arial" charset="0"/>
                <a:cs typeface="Arial" charset="0"/>
              </a:rPr>
              <a:t> da </a:t>
            </a:r>
            <a:r>
              <a:rPr lang="de-CH" sz="1600" dirty="0" err="1">
                <a:solidFill>
                  <a:schemeClr val="tx1"/>
                </a:solidFill>
                <a:latin typeface="Arial" charset="0"/>
                <a:cs typeface="Arial" charset="0"/>
              </a:rPr>
              <a:t>terze</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persone</a:t>
            </a:r>
            <a:endParaRPr lang="fr-CH" sz="1600" dirty="0">
              <a:solidFill>
                <a:schemeClr val="tx1"/>
              </a:solidFill>
              <a:latin typeface="Arial" charset="0"/>
              <a:cs typeface="Arial" charset="0"/>
            </a:endParaRPr>
          </a:p>
        </p:txBody>
      </p:sp>
      <p:sp>
        <p:nvSpPr>
          <p:cNvPr id="13" name="Abgerundetes Rechteck 12"/>
          <p:cNvSpPr/>
          <p:nvPr/>
        </p:nvSpPr>
        <p:spPr>
          <a:xfrm>
            <a:off x="5004048" y="3933056"/>
            <a:ext cx="2808312" cy="1296144"/>
          </a:xfrm>
          <a:prstGeom prst="round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spcBef>
                <a:spcPts val="600"/>
              </a:spcBef>
            </a:pPr>
            <a:r>
              <a:rPr lang="de-CH" sz="1600" dirty="0" err="1">
                <a:solidFill>
                  <a:schemeClr val="tx1"/>
                </a:solidFill>
                <a:latin typeface="Arial" charset="0"/>
                <a:cs typeface="Arial" charset="0"/>
              </a:rPr>
              <a:t>Importanti</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esperienze</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linguistiche</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e</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interculturali</a:t>
            </a:r>
            <a:r>
              <a:rPr lang="de-CH" sz="1600" dirty="0">
                <a:solidFill>
                  <a:schemeClr val="tx1"/>
                </a:solidFill>
                <a:latin typeface="Arial" charset="0"/>
                <a:cs typeface="Arial" charset="0"/>
              </a:rPr>
              <a:t> (2.3.)</a:t>
            </a:r>
          </a:p>
        </p:txBody>
      </p:sp>
      <p:sp>
        <p:nvSpPr>
          <p:cNvPr id="24" name="Textfeld 23"/>
          <p:cNvSpPr txBox="1"/>
          <p:nvPr/>
        </p:nvSpPr>
        <p:spPr>
          <a:xfrm>
            <a:off x="755576" y="1557338"/>
            <a:ext cx="3456438" cy="707886"/>
          </a:xfrm>
          <a:prstGeom prst="rect">
            <a:avLst/>
          </a:prstGeom>
          <a:noFill/>
        </p:spPr>
        <p:txBody>
          <a:bodyPr wrap="square" rtlCol="0">
            <a:spAutoFit/>
          </a:bodyPr>
          <a:lstStyle/>
          <a:p>
            <a:r>
              <a:rPr lang="de-DE" sz="2000" b="1" dirty="0"/>
              <a:t>Nella </a:t>
            </a:r>
            <a:r>
              <a:rPr lang="de-DE" sz="2000" b="1" dirty="0" err="1"/>
              <a:t>biografia</a:t>
            </a:r>
            <a:r>
              <a:rPr lang="de-DE" sz="2000" b="1" dirty="0"/>
              <a:t> </a:t>
            </a:r>
            <a:endParaRPr lang="de-DE" sz="2000" b="1" dirty="0" smtClean="0"/>
          </a:p>
          <a:p>
            <a:r>
              <a:rPr lang="de-DE" sz="2000" b="1" dirty="0" err="1" smtClean="0"/>
              <a:t>linguistica</a:t>
            </a:r>
            <a:endParaRPr lang="de-DE" sz="2000" b="1" dirty="0"/>
          </a:p>
        </p:txBody>
      </p:sp>
      <p:pic>
        <p:nvPicPr>
          <p:cNvPr id="15" name="Grafik 7" descr="http://www.sprachenportfolio.ch/platform/content/element/14706/Biographielangagir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8000" y="980728"/>
            <a:ext cx="1908000" cy="2051999"/>
          </a:xfrm>
          <a:prstGeom prst="rect">
            <a:avLst/>
          </a:prstGeom>
          <a:noFill/>
          <a:ln>
            <a:noFill/>
          </a:ln>
        </p:spPr>
      </p:pic>
    </p:spTree>
    <p:extLst>
      <p:ext uri="{BB962C8B-B14F-4D97-AF65-F5344CB8AC3E}">
        <p14:creationId xmlns:p14="http://schemas.microsoft.com/office/powerpoint/2010/main" val="2637399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22</a:t>
            </a:fld>
            <a:endParaRPr lang="de-DE" dirty="0"/>
          </a:p>
        </p:txBody>
      </p:sp>
      <p:sp>
        <p:nvSpPr>
          <p:cNvPr id="12" name="Abgerundetes Rechteck 11"/>
          <p:cNvSpPr/>
          <p:nvPr/>
        </p:nvSpPr>
        <p:spPr>
          <a:xfrm>
            <a:off x="2555776" y="3789040"/>
            <a:ext cx="4032448" cy="1584176"/>
          </a:xfrm>
          <a:prstGeom prst="round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spcBef>
                <a:spcPts val="600"/>
              </a:spcBef>
            </a:pPr>
            <a:r>
              <a:rPr lang="de-CH" sz="1600" dirty="0" err="1">
                <a:solidFill>
                  <a:schemeClr val="tx1"/>
                </a:solidFill>
                <a:latin typeface="Arial" charset="0"/>
                <a:cs typeface="Arial" charset="0"/>
              </a:rPr>
              <a:t>Qui</a:t>
            </a:r>
            <a:r>
              <a:rPr lang="de-CH" sz="1600" dirty="0">
                <a:solidFill>
                  <a:schemeClr val="tx1"/>
                </a:solidFill>
                <a:latin typeface="Arial" charset="0"/>
                <a:cs typeface="Arial" charset="0"/>
              </a:rPr>
              <a:t> si </a:t>
            </a:r>
            <a:r>
              <a:rPr lang="de-CH" sz="1600" dirty="0" err="1">
                <a:solidFill>
                  <a:schemeClr val="tx1"/>
                </a:solidFill>
                <a:latin typeface="Arial" charset="0"/>
                <a:cs typeface="Arial" charset="0"/>
              </a:rPr>
              <a:t>inseriscono</a:t>
            </a:r>
            <a:r>
              <a:rPr lang="de-CH" sz="1600" dirty="0">
                <a:solidFill>
                  <a:schemeClr val="tx1"/>
                </a:solidFill>
                <a:latin typeface="Arial" charset="0"/>
                <a:cs typeface="Arial" charset="0"/>
              </a:rPr>
              <a:t> le liste di </a:t>
            </a:r>
            <a:r>
              <a:rPr lang="de-CH" sz="1600" dirty="0" err="1">
                <a:solidFill>
                  <a:schemeClr val="tx1"/>
                </a:solidFill>
                <a:latin typeface="Arial" charset="0"/>
                <a:cs typeface="Arial" charset="0"/>
              </a:rPr>
              <a:t>controllo</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compilate</a:t>
            </a:r>
            <a:r>
              <a:rPr lang="de-CH" sz="1600" dirty="0">
                <a:solidFill>
                  <a:schemeClr val="tx1"/>
                </a:solidFill>
                <a:latin typeface="Arial" charset="0"/>
                <a:cs typeface="Arial" charset="0"/>
              </a:rPr>
              <a:t>, i </a:t>
            </a:r>
            <a:r>
              <a:rPr lang="de-CH" sz="1600" dirty="0" err="1">
                <a:solidFill>
                  <a:schemeClr val="tx1"/>
                </a:solidFill>
                <a:latin typeface="Arial" charset="0"/>
                <a:cs typeface="Arial" charset="0"/>
              </a:rPr>
              <a:t>formulari</a:t>
            </a:r>
            <a:r>
              <a:rPr lang="de-CH" sz="1600" dirty="0">
                <a:solidFill>
                  <a:schemeClr val="tx1"/>
                </a:solidFill>
                <a:latin typeface="Arial" charset="0"/>
                <a:cs typeface="Arial" charset="0"/>
              </a:rPr>
              <a:t>, i </a:t>
            </a:r>
            <a:r>
              <a:rPr lang="de-CH" sz="1600" dirty="0" err="1">
                <a:solidFill>
                  <a:schemeClr val="tx1"/>
                </a:solidFill>
                <a:latin typeface="Arial" charset="0"/>
                <a:cs typeface="Arial" charset="0"/>
              </a:rPr>
              <a:t>fogli</a:t>
            </a:r>
            <a:r>
              <a:rPr lang="de-CH" sz="1600" dirty="0">
                <a:solidFill>
                  <a:schemeClr val="tx1"/>
                </a:solidFill>
                <a:latin typeface="Arial" charset="0"/>
                <a:cs typeface="Arial" charset="0"/>
              </a:rPr>
              <a:t> di </a:t>
            </a:r>
            <a:r>
              <a:rPr lang="de-CH" sz="1600" dirty="0" err="1">
                <a:solidFill>
                  <a:schemeClr val="tx1"/>
                </a:solidFill>
                <a:latin typeface="Arial" charset="0"/>
                <a:cs typeface="Arial" charset="0"/>
              </a:rPr>
              <a:t>lavoro</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e</a:t>
            </a:r>
            <a:r>
              <a:rPr lang="de-CH" sz="1600" dirty="0">
                <a:solidFill>
                  <a:schemeClr val="tx1"/>
                </a:solidFill>
                <a:latin typeface="Arial" charset="0"/>
                <a:cs typeface="Arial" charset="0"/>
              </a:rPr>
              <a:t> i </a:t>
            </a:r>
            <a:r>
              <a:rPr lang="de-CH" sz="1600" dirty="0" err="1">
                <a:solidFill>
                  <a:schemeClr val="tx1"/>
                </a:solidFill>
                <a:latin typeface="Arial" charset="0"/>
                <a:cs typeface="Arial" charset="0"/>
              </a:rPr>
              <a:t>documenti</a:t>
            </a:r>
            <a:r>
              <a:rPr lang="de-CH" sz="1600" dirty="0">
                <a:solidFill>
                  <a:schemeClr val="tx1"/>
                </a:solidFill>
                <a:latin typeface="Arial" charset="0"/>
                <a:cs typeface="Arial" charset="0"/>
              </a:rPr>
              <a:t>  più </a:t>
            </a:r>
            <a:r>
              <a:rPr lang="de-CH" sz="1600" dirty="0" err="1">
                <a:solidFill>
                  <a:schemeClr val="tx1"/>
                </a:solidFill>
                <a:latin typeface="Arial" charset="0"/>
                <a:cs typeface="Arial" charset="0"/>
              </a:rPr>
              <a:t>rappresentativi</a:t>
            </a:r>
            <a:r>
              <a:rPr lang="de-CH" sz="1600" dirty="0">
                <a:solidFill>
                  <a:schemeClr val="tx1"/>
                </a:solidFill>
                <a:latin typeface="Arial" charset="0"/>
                <a:cs typeface="Arial" charset="0"/>
              </a:rPr>
              <a:t> – </a:t>
            </a:r>
            <a:r>
              <a:rPr lang="de-CH" sz="1600" dirty="0" err="1">
                <a:solidFill>
                  <a:schemeClr val="tx1"/>
                </a:solidFill>
                <a:latin typeface="Arial" charset="0"/>
                <a:cs typeface="Arial" charset="0"/>
              </a:rPr>
              <a:t>come</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tracce</a:t>
            </a:r>
            <a:r>
              <a:rPr lang="de-CH" sz="1600" dirty="0">
                <a:solidFill>
                  <a:schemeClr val="tx1"/>
                </a:solidFill>
                <a:latin typeface="Arial" charset="0"/>
                <a:cs typeface="Arial" charset="0"/>
              </a:rPr>
              <a:t> del </a:t>
            </a:r>
            <a:r>
              <a:rPr lang="de-CH" sz="1600" dirty="0" err="1">
                <a:solidFill>
                  <a:schemeClr val="tx1"/>
                </a:solidFill>
                <a:latin typeface="Arial" charset="0"/>
                <a:cs typeface="Arial" charset="0"/>
              </a:rPr>
              <a:t>proprio</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apprendimento</a:t>
            </a:r>
            <a:r>
              <a:rPr lang="de-CH" sz="1600" dirty="0">
                <a:solidFill>
                  <a:schemeClr val="tx1"/>
                </a:solidFill>
                <a:latin typeface="Arial" charset="0"/>
                <a:cs typeface="Arial" charset="0"/>
              </a:rPr>
              <a:t> </a:t>
            </a:r>
            <a:r>
              <a:rPr lang="de-CH" sz="1600" dirty="0" err="1">
                <a:solidFill>
                  <a:schemeClr val="tx1"/>
                </a:solidFill>
                <a:latin typeface="Arial" charset="0"/>
                <a:cs typeface="Arial" charset="0"/>
              </a:rPr>
              <a:t>e</a:t>
            </a:r>
            <a:r>
              <a:rPr lang="de-CH" sz="1600" dirty="0">
                <a:solidFill>
                  <a:schemeClr val="tx1"/>
                </a:solidFill>
                <a:latin typeface="Arial" charset="0"/>
                <a:cs typeface="Arial" charset="0"/>
              </a:rPr>
              <a:t> dossier di </a:t>
            </a:r>
            <a:r>
              <a:rPr lang="de-CH" sz="1600" dirty="0" err="1">
                <a:solidFill>
                  <a:schemeClr val="tx1"/>
                </a:solidFill>
                <a:latin typeface="Arial" charset="0"/>
                <a:cs typeface="Arial" charset="0"/>
              </a:rPr>
              <a:t>presentazione</a:t>
            </a:r>
            <a:endParaRPr lang="fr-CH" sz="1600" dirty="0">
              <a:solidFill>
                <a:schemeClr val="tx1"/>
              </a:solidFill>
              <a:latin typeface="Arial" charset="0"/>
              <a:cs typeface="Arial" charset="0"/>
            </a:endParaRPr>
          </a:p>
        </p:txBody>
      </p:sp>
      <p:sp>
        <p:nvSpPr>
          <p:cNvPr id="24" name="Textfeld 23"/>
          <p:cNvSpPr txBox="1"/>
          <p:nvPr/>
        </p:nvSpPr>
        <p:spPr>
          <a:xfrm>
            <a:off x="755576" y="1557338"/>
            <a:ext cx="3456438" cy="400110"/>
          </a:xfrm>
          <a:prstGeom prst="rect">
            <a:avLst/>
          </a:prstGeom>
          <a:noFill/>
        </p:spPr>
        <p:txBody>
          <a:bodyPr wrap="square" rtlCol="0">
            <a:spAutoFit/>
          </a:bodyPr>
          <a:lstStyle/>
          <a:p>
            <a:r>
              <a:rPr lang="de-DE" sz="2000" b="1" dirty="0" smtClean="0"/>
              <a:t>Nel </a:t>
            </a:r>
            <a:r>
              <a:rPr lang="de-DE" sz="2000" b="1" dirty="0"/>
              <a:t>Dossier</a:t>
            </a:r>
          </a:p>
        </p:txBody>
      </p:sp>
      <p:pic>
        <p:nvPicPr>
          <p:cNvPr id="9" name="Grafik 8" descr="http://www.sprachenportfolio.ch/platform/content/element/14706/Dossie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8000" y="980728"/>
            <a:ext cx="1908000" cy="2051999"/>
          </a:xfrm>
          <a:prstGeom prst="rect">
            <a:avLst/>
          </a:prstGeom>
          <a:noFill/>
          <a:ln>
            <a:noFill/>
          </a:ln>
        </p:spPr>
      </p:pic>
    </p:spTree>
    <p:extLst>
      <p:ext uri="{BB962C8B-B14F-4D97-AF65-F5344CB8AC3E}">
        <p14:creationId xmlns:p14="http://schemas.microsoft.com/office/powerpoint/2010/main" val="2568862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23</a:t>
            </a:fld>
            <a:endParaRPr lang="de-DE" dirty="0"/>
          </a:p>
        </p:txBody>
      </p:sp>
      <p:sp>
        <p:nvSpPr>
          <p:cNvPr id="8" name="Abgerundetes Rechteck 7"/>
          <p:cNvSpPr/>
          <p:nvPr/>
        </p:nvSpPr>
        <p:spPr>
          <a:xfrm>
            <a:off x="775214" y="1531077"/>
            <a:ext cx="7397186" cy="204193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b="1" dirty="0">
              <a:solidFill>
                <a:schemeClr val="tx1"/>
              </a:solidFill>
              <a:latin typeface="Arial"/>
              <a:cs typeface="Arial"/>
              <a:sym typeface="Wingdings" panose="05000000000000000000" pitchFamily="2" charset="2"/>
            </a:endParaRPr>
          </a:p>
          <a:p>
            <a:r>
              <a:rPr lang="de-CH" b="1" dirty="0">
                <a:solidFill>
                  <a:schemeClr val="tx1"/>
                </a:solidFill>
                <a:latin typeface="Arial"/>
                <a:cs typeface="Arial"/>
                <a:sym typeface="Wingdings" panose="05000000000000000000" pitchFamily="2" charset="2"/>
              </a:rPr>
              <a:t>Liste di </a:t>
            </a:r>
            <a:r>
              <a:rPr lang="de-CH" b="1" dirty="0" err="1">
                <a:solidFill>
                  <a:schemeClr val="tx1"/>
                </a:solidFill>
                <a:latin typeface="Arial"/>
                <a:cs typeface="Arial"/>
                <a:sym typeface="Wingdings" panose="05000000000000000000" pitchFamily="2" charset="2"/>
              </a:rPr>
              <a:t>controllo</a:t>
            </a:r>
            <a:r>
              <a:rPr lang="de-CH" b="1" dirty="0">
                <a:solidFill>
                  <a:schemeClr val="tx1"/>
                </a:solidFill>
                <a:latin typeface="Arial"/>
                <a:cs typeface="Arial"/>
                <a:sym typeface="Wingdings" panose="05000000000000000000" pitchFamily="2" charset="2"/>
              </a:rPr>
              <a:t> </a:t>
            </a:r>
            <a:r>
              <a:rPr lang="de-CH" b="1" dirty="0" err="1">
                <a:solidFill>
                  <a:schemeClr val="tx1"/>
                </a:solidFill>
                <a:latin typeface="Arial"/>
                <a:cs typeface="Arial"/>
                <a:sym typeface="Wingdings" panose="05000000000000000000" pitchFamily="2" charset="2"/>
              </a:rPr>
              <a:t>e</a:t>
            </a:r>
            <a:r>
              <a:rPr lang="de-CH" b="1" dirty="0">
                <a:solidFill>
                  <a:schemeClr val="tx1"/>
                </a:solidFill>
                <a:latin typeface="Arial"/>
                <a:cs typeface="Arial"/>
                <a:sym typeface="Wingdings" panose="05000000000000000000" pitchFamily="2" charset="2"/>
              </a:rPr>
              <a:t> </a:t>
            </a:r>
            <a:r>
              <a:rPr lang="de-CH" b="1" dirty="0" err="1">
                <a:solidFill>
                  <a:schemeClr val="tx1"/>
                </a:solidFill>
                <a:latin typeface="Arial"/>
                <a:cs typeface="Arial"/>
                <a:sym typeface="Wingdings" panose="05000000000000000000" pitchFamily="2" charset="2"/>
              </a:rPr>
              <a:t>formulari</a:t>
            </a:r>
            <a:r>
              <a:rPr lang="de-CH" b="1" dirty="0">
                <a:solidFill>
                  <a:schemeClr val="tx1"/>
                </a:solidFill>
                <a:latin typeface="Arial"/>
                <a:cs typeface="Arial"/>
                <a:sym typeface="Wingdings" panose="05000000000000000000" pitchFamily="2" charset="2"/>
              </a:rPr>
              <a:t> del PEL</a:t>
            </a:r>
          </a:p>
          <a:p>
            <a:pPr marL="285750" indent="-285750">
              <a:buFont typeface="Wingdings" panose="05000000000000000000" pitchFamily="2" charset="2"/>
              <a:buChar char="Ø"/>
            </a:pPr>
            <a:r>
              <a:rPr lang="de-CH" dirty="0" err="1">
                <a:solidFill>
                  <a:schemeClr val="tx1"/>
                </a:solidFill>
                <a:latin typeface="Arial"/>
                <a:cs typeface="Arial"/>
                <a:sym typeface="Wingdings" panose="05000000000000000000" pitchFamily="2" charset="2"/>
              </a:rPr>
              <a:t>Servono</a:t>
            </a:r>
            <a:r>
              <a:rPr lang="de-CH" dirty="0">
                <a:solidFill>
                  <a:schemeClr val="tx1"/>
                </a:solidFill>
                <a:latin typeface="Arial"/>
                <a:cs typeface="Arial"/>
                <a:sym typeface="Wingdings" panose="05000000000000000000" pitchFamily="2" charset="2"/>
              </a:rPr>
              <a:t> </a:t>
            </a:r>
            <a:r>
              <a:rPr lang="de-CH" dirty="0" err="1">
                <a:solidFill>
                  <a:schemeClr val="tx1"/>
                </a:solidFill>
                <a:latin typeface="Arial"/>
                <a:cs typeface="Arial"/>
                <a:sym typeface="Wingdings" panose="05000000000000000000" pitchFamily="2" charset="2"/>
              </a:rPr>
              <a:t>soprattutto</a:t>
            </a:r>
            <a:r>
              <a:rPr lang="de-CH" dirty="0">
                <a:solidFill>
                  <a:schemeClr val="tx1"/>
                </a:solidFill>
                <a:latin typeface="Arial"/>
                <a:cs typeface="Arial"/>
                <a:sym typeface="Wingdings" panose="05000000000000000000" pitchFamily="2" charset="2"/>
              </a:rPr>
              <a:t> a </a:t>
            </a:r>
            <a:r>
              <a:rPr lang="de-CH" b="1" dirty="0" err="1">
                <a:solidFill>
                  <a:schemeClr val="tx1"/>
                </a:solidFill>
                <a:latin typeface="Arial"/>
                <a:cs typeface="Arial"/>
                <a:sym typeface="Wingdings" panose="05000000000000000000" pitchFamily="2" charset="2"/>
              </a:rPr>
              <a:t>documentare</a:t>
            </a:r>
            <a:r>
              <a:rPr lang="de-CH" b="1" dirty="0">
                <a:solidFill>
                  <a:schemeClr val="tx1"/>
                </a:solidFill>
                <a:latin typeface="Arial"/>
                <a:cs typeface="Arial"/>
                <a:sym typeface="Wingdings" panose="05000000000000000000" pitchFamily="2" charset="2"/>
              </a:rPr>
              <a:t> </a:t>
            </a:r>
            <a:r>
              <a:rPr lang="de-CH" b="1" dirty="0" err="1">
                <a:solidFill>
                  <a:schemeClr val="tx1"/>
                </a:solidFill>
                <a:latin typeface="Arial"/>
                <a:cs typeface="Arial"/>
                <a:sym typeface="Wingdings" panose="05000000000000000000" pitchFamily="2" charset="2"/>
              </a:rPr>
              <a:t>e</a:t>
            </a:r>
            <a:r>
              <a:rPr lang="de-CH" b="1" dirty="0">
                <a:solidFill>
                  <a:schemeClr val="tx1"/>
                </a:solidFill>
                <a:latin typeface="Arial"/>
                <a:cs typeface="Arial"/>
                <a:sym typeface="Wingdings" panose="05000000000000000000" pitchFamily="2" charset="2"/>
              </a:rPr>
              <a:t> a </a:t>
            </a:r>
            <a:r>
              <a:rPr lang="de-CH" b="1" dirty="0" err="1">
                <a:solidFill>
                  <a:schemeClr val="tx1"/>
                </a:solidFill>
                <a:latin typeface="Arial"/>
                <a:cs typeface="Arial"/>
                <a:sym typeface="Wingdings" panose="05000000000000000000" pitchFamily="2" charset="2"/>
              </a:rPr>
              <a:t>verificare</a:t>
            </a:r>
            <a:r>
              <a:rPr lang="de-CH" dirty="0">
                <a:solidFill>
                  <a:schemeClr val="tx1"/>
                </a:solidFill>
                <a:latin typeface="Arial"/>
                <a:cs typeface="Arial"/>
                <a:sym typeface="Wingdings" panose="05000000000000000000" pitchFamily="2" charset="2"/>
              </a:rPr>
              <a:t> </a:t>
            </a:r>
            <a:r>
              <a:rPr lang="de-CH" dirty="0" err="1">
                <a:solidFill>
                  <a:schemeClr val="tx1"/>
                </a:solidFill>
                <a:latin typeface="Arial"/>
                <a:cs typeface="Arial"/>
                <a:sym typeface="Wingdings" panose="05000000000000000000" pitchFamily="2" charset="2"/>
              </a:rPr>
              <a:t>sia</a:t>
            </a:r>
            <a:r>
              <a:rPr lang="de-CH" dirty="0">
                <a:solidFill>
                  <a:schemeClr val="tx1"/>
                </a:solidFill>
                <a:latin typeface="Arial"/>
                <a:cs typeface="Arial"/>
                <a:sym typeface="Wingdings" panose="05000000000000000000" pitchFamily="2" charset="2"/>
              </a:rPr>
              <a:t> le </a:t>
            </a:r>
            <a:r>
              <a:rPr lang="de-CH" dirty="0" err="1">
                <a:solidFill>
                  <a:schemeClr val="tx1"/>
                </a:solidFill>
                <a:latin typeface="Arial"/>
                <a:cs typeface="Arial"/>
                <a:sym typeface="Wingdings" panose="05000000000000000000" pitchFamily="2" charset="2"/>
              </a:rPr>
              <a:t>competenze</a:t>
            </a:r>
            <a:r>
              <a:rPr lang="de-CH" dirty="0">
                <a:solidFill>
                  <a:schemeClr val="tx1"/>
                </a:solidFill>
                <a:latin typeface="Arial"/>
                <a:cs typeface="Arial"/>
                <a:sym typeface="Wingdings" panose="05000000000000000000" pitchFamily="2" charset="2"/>
              </a:rPr>
              <a:t> </a:t>
            </a:r>
            <a:r>
              <a:rPr lang="de-CH" dirty="0" err="1">
                <a:solidFill>
                  <a:schemeClr val="tx1"/>
                </a:solidFill>
                <a:latin typeface="Arial"/>
                <a:cs typeface="Arial"/>
                <a:sym typeface="Wingdings" panose="05000000000000000000" pitchFamily="2" charset="2"/>
              </a:rPr>
              <a:t>linguistiche</a:t>
            </a:r>
            <a:r>
              <a:rPr lang="de-CH" dirty="0">
                <a:solidFill>
                  <a:schemeClr val="tx1"/>
                </a:solidFill>
                <a:latin typeface="Arial"/>
                <a:cs typeface="Arial"/>
                <a:sym typeface="Wingdings" panose="05000000000000000000" pitchFamily="2" charset="2"/>
              </a:rPr>
              <a:t> </a:t>
            </a:r>
            <a:r>
              <a:rPr lang="de-CH" dirty="0" err="1">
                <a:solidFill>
                  <a:schemeClr val="tx1"/>
                </a:solidFill>
                <a:latin typeface="Arial"/>
                <a:cs typeface="Arial"/>
                <a:sym typeface="Wingdings" panose="05000000000000000000" pitchFamily="2" charset="2"/>
              </a:rPr>
              <a:t>che</a:t>
            </a:r>
            <a:r>
              <a:rPr lang="de-CH" dirty="0">
                <a:solidFill>
                  <a:schemeClr val="tx1"/>
                </a:solidFill>
                <a:latin typeface="Arial"/>
                <a:cs typeface="Arial"/>
                <a:sym typeface="Wingdings" panose="05000000000000000000" pitchFamily="2" charset="2"/>
              </a:rPr>
              <a:t> le </a:t>
            </a:r>
            <a:r>
              <a:rPr lang="de-CH" dirty="0" err="1">
                <a:solidFill>
                  <a:schemeClr val="tx1"/>
                </a:solidFill>
                <a:latin typeface="Arial"/>
                <a:cs typeface="Arial"/>
                <a:sym typeface="Wingdings" panose="05000000000000000000" pitchFamily="2" charset="2"/>
              </a:rPr>
              <a:t>esperienze</a:t>
            </a:r>
            <a:r>
              <a:rPr lang="de-CH" dirty="0">
                <a:solidFill>
                  <a:schemeClr val="tx1"/>
                </a:solidFill>
                <a:latin typeface="Arial"/>
                <a:cs typeface="Arial"/>
                <a:sym typeface="Wingdings" panose="05000000000000000000" pitchFamily="2" charset="2"/>
              </a:rPr>
              <a:t> </a:t>
            </a:r>
            <a:r>
              <a:rPr lang="de-CH" dirty="0" err="1">
                <a:solidFill>
                  <a:schemeClr val="tx1"/>
                </a:solidFill>
                <a:latin typeface="Arial"/>
                <a:cs typeface="Arial"/>
                <a:sym typeface="Wingdings" panose="05000000000000000000" pitchFamily="2" charset="2"/>
              </a:rPr>
              <a:t>e</a:t>
            </a:r>
            <a:r>
              <a:rPr lang="de-CH" dirty="0">
                <a:solidFill>
                  <a:schemeClr val="tx1"/>
                </a:solidFill>
                <a:latin typeface="Arial"/>
                <a:cs typeface="Arial"/>
                <a:sym typeface="Wingdings" panose="05000000000000000000" pitchFamily="2" charset="2"/>
              </a:rPr>
              <a:t> i </a:t>
            </a:r>
            <a:r>
              <a:rPr lang="de-CH" dirty="0" err="1">
                <a:solidFill>
                  <a:schemeClr val="tx1"/>
                </a:solidFill>
                <a:latin typeface="Arial"/>
                <a:cs typeface="Arial"/>
                <a:sym typeface="Wingdings" panose="05000000000000000000" pitchFamily="2" charset="2"/>
              </a:rPr>
              <a:t>contatti</a:t>
            </a:r>
            <a:r>
              <a:rPr lang="de-CH" dirty="0">
                <a:solidFill>
                  <a:schemeClr val="tx1"/>
                </a:solidFill>
                <a:latin typeface="Arial"/>
                <a:cs typeface="Arial"/>
                <a:sym typeface="Wingdings" panose="05000000000000000000" pitchFamily="2" charset="2"/>
              </a:rPr>
              <a:t> </a:t>
            </a:r>
            <a:r>
              <a:rPr lang="de-CH" dirty="0" err="1">
                <a:solidFill>
                  <a:schemeClr val="tx1"/>
                </a:solidFill>
                <a:latin typeface="Arial"/>
                <a:cs typeface="Arial"/>
                <a:sym typeface="Wingdings" panose="05000000000000000000" pitchFamily="2" charset="2"/>
              </a:rPr>
              <a:t>interculturali</a:t>
            </a:r>
            <a:endParaRPr lang="de-CH" dirty="0">
              <a:solidFill>
                <a:schemeClr val="tx1"/>
              </a:solidFill>
              <a:latin typeface="Arial"/>
              <a:cs typeface="Arial"/>
              <a:sym typeface="Wingdings" panose="05000000000000000000" pitchFamily="2" charset="2"/>
            </a:endParaRPr>
          </a:p>
          <a:p>
            <a:pPr marL="285750" indent="-285750">
              <a:buFont typeface="Wingdings" panose="05000000000000000000" pitchFamily="2" charset="2"/>
              <a:buChar char="Ø"/>
            </a:pPr>
            <a:r>
              <a:rPr lang="de-CH" dirty="0" err="1">
                <a:solidFill>
                  <a:schemeClr val="tx1"/>
                </a:solidFill>
                <a:latin typeface="Arial"/>
                <a:cs typeface="Arial"/>
                <a:sym typeface="Wingdings" panose="05000000000000000000" pitchFamily="2" charset="2"/>
              </a:rPr>
              <a:t>Prendono</a:t>
            </a:r>
            <a:r>
              <a:rPr lang="de-CH" dirty="0">
                <a:solidFill>
                  <a:schemeClr val="tx1"/>
                </a:solidFill>
                <a:latin typeface="Arial"/>
                <a:cs typeface="Arial"/>
                <a:sym typeface="Wingdings" panose="05000000000000000000" pitchFamily="2" charset="2"/>
              </a:rPr>
              <a:t> </a:t>
            </a:r>
            <a:r>
              <a:rPr lang="de-CH" b="1" dirty="0" err="1">
                <a:solidFill>
                  <a:schemeClr val="tx1"/>
                </a:solidFill>
                <a:latin typeface="Arial"/>
                <a:cs typeface="Arial"/>
                <a:sym typeface="Wingdings" panose="05000000000000000000" pitchFamily="2" charset="2"/>
              </a:rPr>
              <a:t>meno</a:t>
            </a:r>
            <a:r>
              <a:rPr lang="de-CH" dirty="0">
                <a:solidFill>
                  <a:schemeClr val="tx1"/>
                </a:solidFill>
                <a:latin typeface="Arial"/>
                <a:cs typeface="Arial"/>
                <a:sym typeface="Wingdings" panose="05000000000000000000" pitchFamily="2" charset="2"/>
              </a:rPr>
              <a:t> in </a:t>
            </a:r>
            <a:r>
              <a:rPr lang="de-CH" dirty="0" err="1">
                <a:solidFill>
                  <a:schemeClr val="tx1"/>
                </a:solidFill>
                <a:latin typeface="Arial"/>
                <a:cs typeface="Arial"/>
                <a:sym typeface="Wingdings" panose="05000000000000000000" pitchFamily="2" charset="2"/>
              </a:rPr>
              <a:t>considerazione</a:t>
            </a:r>
            <a:r>
              <a:rPr lang="de-CH" dirty="0">
                <a:solidFill>
                  <a:schemeClr val="tx1"/>
                </a:solidFill>
                <a:latin typeface="Arial"/>
                <a:cs typeface="Arial"/>
                <a:sym typeface="Wingdings" panose="05000000000000000000" pitchFamily="2" charset="2"/>
              </a:rPr>
              <a:t> la </a:t>
            </a:r>
            <a:r>
              <a:rPr lang="de-CH" b="1" dirty="0" err="1">
                <a:solidFill>
                  <a:schemeClr val="tx1"/>
                </a:solidFill>
                <a:latin typeface="Arial"/>
                <a:cs typeface="Arial"/>
                <a:sym typeface="Wingdings" panose="05000000000000000000" pitchFamily="2" charset="2"/>
              </a:rPr>
              <a:t>dimensione</a:t>
            </a:r>
            <a:r>
              <a:rPr lang="de-CH" b="1" dirty="0">
                <a:solidFill>
                  <a:schemeClr val="tx1"/>
                </a:solidFill>
                <a:latin typeface="Arial"/>
                <a:cs typeface="Arial"/>
                <a:sym typeface="Wingdings" panose="05000000000000000000" pitchFamily="2" charset="2"/>
              </a:rPr>
              <a:t> della </a:t>
            </a:r>
            <a:r>
              <a:rPr lang="de-CH" b="1" dirty="0" err="1">
                <a:solidFill>
                  <a:schemeClr val="tx1"/>
                </a:solidFill>
                <a:latin typeface="Arial"/>
                <a:cs typeface="Arial"/>
                <a:sym typeface="Wingdings" panose="05000000000000000000" pitchFamily="2" charset="2"/>
              </a:rPr>
              <a:t>riflessione</a:t>
            </a:r>
            <a:r>
              <a:rPr lang="de-CH" b="1" dirty="0">
                <a:solidFill>
                  <a:schemeClr val="tx1"/>
                </a:solidFill>
                <a:latin typeface="Arial"/>
                <a:cs typeface="Arial"/>
                <a:sym typeface="Wingdings" panose="05000000000000000000" pitchFamily="2" charset="2"/>
              </a:rPr>
              <a:t> </a:t>
            </a:r>
            <a:r>
              <a:rPr lang="de-CH" b="1" dirty="0" err="1">
                <a:solidFill>
                  <a:schemeClr val="tx1"/>
                </a:solidFill>
                <a:latin typeface="Arial"/>
                <a:cs typeface="Arial"/>
                <a:sym typeface="Wingdings" panose="05000000000000000000" pitchFamily="2" charset="2"/>
              </a:rPr>
              <a:t>approfondita</a:t>
            </a:r>
            <a:endParaRPr lang="de-CH" b="1" dirty="0">
              <a:solidFill>
                <a:schemeClr val="tx1"/>
              </a:solidFill>
              <a:latin typeface="Arial"/>
              <a:cs typeface="Arial"/>
              <a:sym typeface="Wingdings" panose="05000000000000000000" pitchFamily="2" charset="2"/>
            </a:endParaRPr>
          </a:p>
          <a:p>
            <a:pPr algn="ctr"/>
            <a:endParaRPr lang="de-CH" dirty="0">
              <a:latin typeface="Arial"/>
              <a:cs typeface="Arial"/>
            </a:endParaRPr>
          </a:p>
        </p:txBody>
      </p:sp>
      <p:sp>
        <p:nvSpPr>
          <p:cNvPr id="10" name="Abgerundetes Rechteck 9"/>
          <p:cNvSpPr/>
          <p:nvPr/>
        </p:nvSpPr>
        <p:spPr>
          <a:xfrm>
            <a:off x="827584" y="4293096"/>
            <a:ext cx="7300780" cy="1460303"/>
          </a:xfrm>
          <a:prstGeom prst="roundRect">
            <a:avLst/>
          </a:prstGeom>
          <a:solidFill>
            <a:srgbClr val="43D5FF"/>
          </a:solidFill>
          <a:ln>
            <a:solidFill>
              <a:srgbClr val="43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spcBef>
                <a:spcPts val="600"/>
              </a:spcBef>
            </a:pPr>
            <a:r>
              <a:rPr lang="de-CH" b="1" dirty="0" err="1">
                <a:solidFill>
                  <a:schemeClr val="tx1"/>
                </a:solidFill>
                <a:latin typeface="Arial"/>
                <a:cs typeface="Arial"/>
                <a:sym typeface="Wingdings" panose="05000000000000000000" pitchFamily="2" charset="2"/>
              </a:rPr>
              <a:t>Creazione</a:t>
            </a:r>
            <a:r>
              <a:rPr lang="de-CH" b="1" dirty="0">
                <a:solidFill>
                  <a:schemeClr val="tx1"/>
                </a:solidFill>
                <a:latin typeface="Arial"/>
                <a:cs typeface="Arial"/>
                <a:sym typeface="Wingdings" panose="05000000000000000000" pitchFamily="2" charset="2"/>
              </a:rPr>
              <a:t> di </a:t>
            </a:r>
            <a:r>
              <a:rPr lang="de-CH" b="1" dirty="0" err="1">
                <a:solidFill>
                  <a:schemeClr val="tx1"/>
                </a:solidFill>
                <a:latin typeface="Arial"/>
                <a:cs typeface="Arial"/>
                <a:sym typeface="Wingdings" panose="05000000000000000000" pitchFamily="2" charset="2"/>
              </a:rPr>
              <a:t>fogli</a:t>
            </a:r>
            <a:r>
              <a:rPr lang="de-CH" b="1" dirty="0">
                <a:solidFill>
                  <a:schemeClr val="tx1"/>
                </a:solidFill>
                <a:latin typeface="Arial"/>
                <a:cs typeface="Arial"/>
                <a:sym typeface="Wingdings" panose="05000000000000000000" pitchFamily="2" charset="2"/>
              </a:rPr>
              <a:t> di </a:t>
            </a:r>
            <a:r>
              <a:rPr lang="de-CH" b="1" dirty="0" err="1">
                <a:solidFill>
                  <a:schemeClr val="tx1"/>
                </a:solidFill>
                <a:latin typeface="Arial"/>
                <a:cs typeface="Arial"/>
                <a:sym typeface="Wingdings" panose="05000000000000000000" pitchFamily="2" charset="2"/>
              </a:rPr>
              <a:t>lavoro</a:t>
            </a:r>
            <a:r>
              <a:rPr lang="de-CH" b="1" dirty="0">
                <a:solidFill>
                  <a:schemeClr val="tx1"/>
                </a:solidFill>
                <a:latin typeface="Arial"/>
                <a:cs typeface="Arial"/>
                <a:sym typeface="Wingdings" panose="05000000000000000000" pitchFamily="2" charset="2"/>
              </a:rPr>
              <a:t> </a:t>
            </a:r>
            <a:r>
              <a:rPr lang="de-CH" b="1" dirty="0" err="1">
                <a:solidFill>
                  <a:schemeClr val="tx1"/>
                </a:solidFill>
                <a:latin typeface="Arial"/>
                <a:cs typeface="Arial"/>
                <a:sym typeface="Wingdings" panose="05000000000000000000" pitchFamily="2" charset="2"/>
              </a:rPr>
              <a:t>orientati</a:t>
            </a:r>
            <a:r>
              <a:rPr lang="de-CH" b="1" dirty="0">
                <a:solidFill>
                  <a:schemeClr val="tx1"/>
                </a:solidFill>
                <a:latin typeface="Arial"/>
                <a:cs typeface="Arial"/>
                <a:sym typeface="Wingdings" panose="05000000000000000000" pitchFamily="2" charset="2"/>
              </a:rPr>
              <a:t> in </a:t>
            </a:r>
            <a:r>
              <a:rPr lang="de-CH" b="1" dirty="0" err="1">
                <a:solidFill>
                  <a:schemeClr val="tx1"/>
                </a:solidFill>
                <a:latin typeface="Arial"/>
                <a:cs typeface="Arial"/>
                <a:sym typeface="Wingdings" panose="05000000000000000000" pitchFamily="2" charset="2"/>
              </a:rPr>
              <a:t>modo</a:t>
            </a:r>
            <a:r>
              <a:rPr lang="de-CH" b="1" dirty="0">
                <a:solidFill>
                  <a:schemeClr val="tx1"/>
                </a:solidFill>
                <a:latin typeface="Arial"/>
                <a:cs typeface="Arial"/>
                <a:sym typeface="Wingdings" panose="05000000000000000000" pitchFamily="2" charset="2"/>
              </a:rPr>
              <a:t> </a:t>
            </a:r>
            <a:r>
              <a:rPr lang="de-CH" b="1" dirty="0" err="1">
                <a:solidFill>
                  <a:schemeClr val="tx1"/>
                </a:solidFill>
                <a:latin typeface="Arial"/>
                <a:cs typeface="Arial"/>
                <a:sym typeface="Wingdings" panose="05000000000000000000" pitchFamily="2" charset="2"/>
              </a:rPr>
              <a:t>particolare</a:t>
            </a:r>
            <a:r>
              <a:rPr lang="de-CH" b="1" dirty="0">
                <a:solidFill>
                  <a:schemeClr val="tx1"/>
                </a:solidFill>
                <a:latin typeface="Arial"/>
                <a:cs typeface="Arial"/>
                <a:sym typeface="Wingdings" panose="05000000000000000000" pitchFamily="2" charset="2"/>
              </a:rPr>
              <a:t> al </a:t>
            </a:r>
            <a:r>
              <a:rPr lang="de-CH" b="1" dirty="0" err="1">
                <a:solidFill>
                  <a:schemeClr val="tx1"/>
                </a:solidFill>
                <a:latin typeface="Arial"/>
                <a:cs typeface="Arial"/>
                <a:sym typeface="Wingdings" panose="05000000000000000000" pitchFamily="2" charset="2"/>
              </a:rPr>
              <a:t>contesto</a:t>
            </a:r>
            <a:r>
              <a:rPr lang="de-CH" b="1" dirty="0">
                <a:solidFill>
                  <a:schemeClr val="tx1"/>
                </a:solidFill>
                <a:latin typeface="Arial"/>
                <a:cs typeface="Arial"/>
                <a:sym typeface="Wingdings" panose="05000000000000000000" pitchFamily="2" charset="2"/>
              </a:rPr>
              <a:t> </a:t>
            </a:r>
            <a:r>
              <a:rPr lang="de-CH" b="1" dirty="0" err="1">
                <a:solidFill>
                  <a:schemeClr val="tx1"/>
                </a:solidFill>
                <a:latin typeface="Arial"/>
                <a:cs typeface="Arial"/>
                <a:sym typeface="Wingdings" panose="05000000000000000000" pitchFamily="2" charset="2"/>
              </a:rPr>
              <a:t>dei</a:t>
            </a:r>
            <a:r>
              <a:rPr lang="de-CH" b="1" dirty="0">
                <a:solidFill>
                  <a:schemeClr val="tx1"/>
                </a:solidFill>
                <a:latin typeface="Arial"/>
                <a:cs typeface="Arial"/>
                <a:sym typeface="Wingdings" panose="05000000000000000000" pitchFamily="2" charset="2"/>
              </a:rPr>
              <a:t> </a:t>
            </a:r>
            <a:r>
              <a:rPr lang="de-CH" b="1" dirty="0" err="1">
                <a:solidFill>
                  <a:schemeClr val="tx1"/>
                </a:solidFill>
                <a:latin typeface="Arial"/>
                <a:cs typeface="Arial"/>
                <a:sym typeface="Wingdings" panose="05000000000000000000" pitchFamily="2" charset="2"/>
              </a:rPr>
              <a:t>soggiorni</a:t>
            </a:r>
            <a:r>
              <a:rPr lang="de-CH" b="1" dirty="0">
                <a:solidFill>
                  <a:schemeClr val="tx1"/>
                </a:solidFill>
                <a:latin typeface="Arial"/>
                <a:cs typeface="Arial"/>
                <a:sym typeface="Wingdings" panose="05000000000000000000" pitchFamily="2" charset="2"/>
              </a:rPr>
              <a:t> di </a:t>
            </a:r>
            <a:r>
              <a:rPr lang="de-CH" b="1" dirty="0" err="1">
                <a:solidFill>
                  <a:schemeClr val="tx1"/>
                </a:solidFill>
                <a:latin typeface="Arial"/>
                <a:cs typeface="Arial"/>
                <a:sym typeface="Wingdings" panose="05000000000000000000" pitchFamily="2" charset="2"/>
              </a:rPr>
              <a:t>mobilità</a:t>
            </a:r>
            <a:r>
              <a:rPr lang="de-CH" b="1" dirty="0">
                <a:solidFill>
                  <a:schemeClr val="tx1"/>
                </a:solidFill>
                <a:latin typeface="Arial"/>
                <a:cs typeface="Arial"/>
                <a:sym typeface="Wingdings" panose="05000000000000000000" pitchFamily="2" charset="2"/>
              </a:rPr>
              <a:t>: </a:t>
            </a:r>
            <a:r>
              <a:rPr lang="de-CH" b="1" dirty="0" err="1">
                <a:solidFill>
                  <a:schemeClr val="tx1"/>
                </a:solidFill>
                <a:latin typeface="Arial"/>
                <a:cs typeface="Arial"/>
                <a:sym typeface="Wingdings" panose="05000000000000000000" pitchFamily="2" charset="2"/>
              </a:rPr>
              <a:t>contengono</a:t>
            </a:r>
            <a:r>
              <a:rPr lang="de-CH" b="1" dirty="0">
                <a:solidFill>
                  <a:schemeClr val="tx1"/>
                </a:solidFill>
                <a:latin typeface="Arial"/>
                <a:cs typeface="Arial"/>
                <a:sym typeface="Wingdings" panose="05000000000000000000" pitchFamily="2" charset="2"/>
              </a:rPr>
              <a:t> </a:t>
            </a:r>
            <a:r>
              <a:rPr lang="de-CH" b="1" dirty="0" err="1">
                <a:solidFill>
                  <a:schemeClr val="tx1"/>
                </a:solidFill>
                <a:latin typeface="Arial"/>
                <a:cs typeface="Arial"/>
                <a:sym typeface="Wingdings" panose="05000000000000000000" pitchFamily="2" charset="2"/>
              </a:rPr>
              <a:t>incarichi</a:t>
            </a:r>
            <a:r>
              <a:rPr lang="de-CH" b="1" dirty="0">
                <a:solidFill>
                  <a:schemeClr val="tx1"/>
                </a:solidFill>
                <a:latin typeface="Arial"/>
                <a:cs typeface="Arial"/>
                <a:sym typeface="Wingdings" panose="05000000000000000000" pitchFamily="2" charset="2"/>
              </a:rPr>
              <a:t> </a:t>
            </a:r>
            <a:r>
              <a:rPr lang="de-CH" b="1" dirty="0" err="1">
                <a:solidFill>
                  <a:schemeClr val="tx1"/>
                </a:solidFill>
                <a:latin typeface="Arial"/>
                <a:cs typeface="Arial"/>
                <a:sym typeface="Wingdings" panose="05000000000000000000" pitchFamily="2" charset="2"/>
              </a:rPr>
              <a:t>specifici</a:t>
            </a:r>
            <a:r>
              <a:rPr lang="de-CH" b="1" dirty="0">
                <a:solidFill>
                  <a:schemeClr val="tx1"/>
                </a:solidFill>
                <a:latin typeface="Arial"/>
                <a:cs typeface="Arial"/>
                <a:sym typeface="Wingdings" panose="05000000000000000000" pitchFamily="2" charset="2"/>
              </a:rPr>
              <a:t> di </a:t>
            </a:r>
            <a:r>
              <a:rPr lang="de-CH" b="1" dirty="0" err="1">
                <a:solidFill>
                  <a:schemeClr val="tx1"/>
                </a:solidFill>
                <a:latin typeface="Arial"/>
                <a:cs typeface="Arial"/>
                <a:sym typeface="Wingdings" panose="05000000000000000000" pitchFamily="2" charset="2"/>
              </a:rPr>
              <a:t>osservazione</a:t>
            </a:r>
            <a:r>
              <a:rPr lang="de-CH" b="1" dirty="0">
                <a:solidFill>
                  <a:schemeClr val="tx1"/>
                </a:solidFill>
                <a:latin typeface="Arial"/>
                <a:cs typeface="Arial"/>
                <a:sym typeface="Wingdings" panose="05000000000000000000" pitchFamily="2" charset="2"/>
              </a:rPr>
              <a:t> per </a:t>
            </a:r>
            <a:r>
              <a:rPr lang="de-CH" b="1" dirty="0" err="1">
                <a:solidFill>
                  <a:schemeClr val="tx1"/>
                </a:solidFill>
                <a:latin typeface="Arial"/>
                <a:cs typeface="Arial"/>
                <a:sym typeface="Wingdings" panose="05000000000000000000" pitchFamily="2" charset="2"/>
              </a:rPr>
              <a:t>promuovere</a:t>
            </a:r>
            <a:r>
              <a:rPr lang="de-CH" b="1" dirty="0">
                <a:solidFill>
                  <a:schemeClr val="tx1"/>
                </a:solidFill>
                <a:latin typeface="Arial"/>
                <a:cs typeface="Arial"/>
                <a:sym typeface="Wingdings" panose="05000000000000000000" pitchFamily="2" charset="2"/>
              </a:rPr>
              <a:t> </a:t>
            </a:r>
            <a:r>
              <a:rPr lang="de-CH" b="1" dirty="0" err="1">
                <a:solidFill>
                  <a:schemeClr val="tx1"/>
                </a:solidFill>
                <a:latin typeface="Arial"/>
                <a:cs typeface="Arial"/>
                <a:sym typeface="Wingdings" panose="05000000000000000000" pitchFamily="2" charset="2"/>
              </a:rPr>
              <a:t>una</a:t>
            </a:r>
            <a:r>
              <a:rPr lang="de-CH" b="1" dirty="0">
                <a:solidFill>
                  <a:schemeClr val="tx1"/>
                </a:solidFill>
                <a:latin typeface="Arial"/>
                <a:cs typeface="Arial"/>
                <a:sym typeface="Wingdings" panose="05000000000000000000" pitchFamily="2" charset="2"/>
              </a:rPr>
              <a:t> </a:t>
            </a:r>
            <a:r>
              <a:rPr lang="de-CH" b="1" dirty="0" err="1">
                <a:solidFill>
                  <a:schemeClr val="tx1"/>
                </a:solidFill>
                <a:latin typeface="Arial"/>
                <a:cs typeface="Arial"/>
                <a:sym typeface="Wingdings" panose="05000000000000000000" pitchFamily="2" charset="2"/>
              </a:rPr>
              <a:t>riflessione</a:t>
            </a:r>
            <a:r>
              <a:rPr lang="de-CH" b="1" dirty="0">
                <a:solidFill>
                  <a:schemeClr val="tx1"/>
                </a:solidFill>
                <a:latin typeface="Arial"/>
                <a:cs typeface="Arial"/>
                <a:sym typeface="Wingdings" panose="05000000000000000000" pitchFamily="2" charset="2"/>
              </a:rPr>
              <a:t> </a:t>
            </a:r>
            <a:r>
              <a:rPr lang="de-CH" b="1" dirty="0" err="1">
                <a:solidFill>
                  <a:schemeClr val="tx1"/>
                </a:solidFill>
                <a:latin typeface="Arial"/>
                <a:cs typeface="Arial"/>
                <a:sym typeface="Wingdings" panose="05000000000000000000" pitchFamily="2" charset="2"/>
              </a:rPr>
              <a:t>approfondita</a:t>
            </a:r>
            <a:r>
              <a:rPr lang="de-CH" b="1" dirty="0">
                <a:solidFill>
                  <a:schemeClr val="tx1"/>
                </a:solidFill>
                <a:latin typeface="Arial"/>
                <a:cs typeface="Arial"/>
                <a:sym typeface="Wingdings" panose="05000000000000000000" pitchFamily="2" charset="2"/>
              </a:rPr>
              <a:t> delle </a:t>
            </a:r>
            <a:r>
              <a:rPr lang="de-CH" b="1" dirty="0" err="1">
                <a:solidFill>
                  <a:schemeClr val="tx1"/>
                </a:solidFill>
                <a:latin typeface="Arial"/>
                <a:cs typeface="Arial"/>
                <a:sym typeface="Wingdings" panose="05000000000000000000" pitchFamily="2" charset="2"/>
              </a:rPr>
              <a:t>esperienze</a:t>
            </a:r>
            <a:endParaRPr lang="de-CH" b="1" dirty="0">
              <a:solidFill>
                <a:schemeClr val="tx1"/>
              </a:solidFill>
              <a:latin typeface="Arial"/>
              <a:cs typeface="Arial"/>
              <a:sym typeface="Wingdings" panose="05000000000000000000" pitchFamily="2" charset="2"/>
            </a:endParaRPr>
          </a:p>
        </p:txBody>
      </p:sp>
      <p:sp>
        <p:nvSpPr>
          <p:cNvPr id="11" name="Pfeil nach unten 10"/>
          <p:cNvSpPr/>
          <p:nvPr/>
        </p:nvSpPr>
        <p:spPr>
          <a:xfrm>
            <a:off x="4189704" y="3645024"/>
            <a:ext cx="621717" cy="4576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extfeld 1"/>
          <p:cNvSpPr txBox="1"/>
          <p:nvPr/>
        </p:nvSpPr>
        <p:spPr>
          <a:xfrm>
            <a:off x="1841115" y="5877272"/>
            <a:ext cx="5539197" cy="381408"/>
          </a:xfrm>
          <a:prstGeom prst="rect">
            <a:avLst/>
          </a:prstGeom>
          <a:noFill/>
        </p:spPr>
        <p:txBody>
          <a:bodyPr wrap="none" rtlCol="0">
            <a:spAutoFit/>
          </a:bodyPr>
          <a:lstStyle/>
          <a:p>
            <a:pPr marL="0" indent="0" algn="ctr">
              <a:lnSpc>
                <a:spcPts val="2225"/>
              </a:lnSpc>
              <a:spcBef>
                <a:spcPts val="600"/>
              </a:spcBef>
              <a:buNone/>
            </a:pPr>
            <a:r>
              <a:rPr lang="de-CH" sz="2000" b="1" dirty="0">
                <a:ln w="10541" cmpd="sng">
                  <a:solidFill>
                    <a:schemeClr val="accent1">
                      <a:shade val="88000"/>
                      <a:satMod val="110000"/>
                    </a:schemeClr>
                  </a:solidFill>
                  <a:prstDash val="solid"/>
                </a:ln>
                <a:cs typeface="Arial" charset="0"/>
                <a:sym typeface="Wingdings" panose="05000000000000000000" pitchFamily="2" charset="2"/>
              </a:rPr>
              <a:t>&gt;&gt;</a:t>
            </a:r>
            <a:r>
              <a:rPr lang="de-CH" sz="2000" b="1" dirty="0" err="1">
                <a:ln w="10541" cmpd="sng">
                  <a:solidFill>
                    <a:schemeClr val="accent1">
                      <a:shade val="88000"/>
                      <a:satMod val="110000"/>
                    </a:schemeClr>
                  </a:solidFill>
                  <a:prstDash val="solid"/>
                </a:ln>
                <a:cs typeface="Arial" charset="0"/>
                <a:sym typeface="Wingdings" panose="05000000000000000000" pitchFamily="2" charset="2"/>
              </a:rPr>
              <a:t>supplemento</a:t>
            </a:r>
            <a:r>
              <a:rPr lang="de-CH" sz="2000" b="1" dirty="0">
                <a:ln w="10541" cmpd="sng">
                  <a:solidFill>
                    <a:schemeClr val="accent1">
                      <a:shade val="88000"/>
                      <a:satMod val="110000"/>
                    </a:schemeClr>
                  </a:solidFill>
                  <a:prstDash val="solid"/>
                </a:ln>
                <a:cs typeface="Arial" charset="0"/>
                <a:sym typeface="Wingdings" panose="05000000000000000000" pitchFamily="2" charset="2"/>
              </a:rPr>
              <a:t> del PEL </a:t>
            </a:r>
            <a:r>
              <a:rPr lang="de-CH" sz="2000" b="1" dirty="0" err="1">
                <a:ln w="10541" cmpd="sng">
                  <a:solidFill>
                    <a:schemeClr val="accent1">
                      <a:shade val="88000"/>
                      <a:satMod val="110000"/>
                    </a:schemeClr>
                  </a:solidFill>
                  <a:prstDash val="solid"/>
                </a:ln>
                <a:cs typeface="Arial" charset="0"/>
                <a:sym typeface="Wingdings" panose="05000000000000000000" pitchFamily="2" charset="2"/>
              </a:rPr>
              <a:t>scambi</a:t>
            </a:r>
            <a:r>
              <a:rPr lang="de-CH" sz="2000" b="1" dirty="0">
                <a:ln w="10541" cmpd="sng">
                  <a:solidFill>
                    <a:schemeClr val="accent1">
                      <a:shade val="88000"/>
                      <a:satMod val="110000"/>
                    </a:schemeClr>
                  </a:solidFill>
                  <a:prstDash val="solid"/>
                </a:ln>
                <a:cs typeface="Arial" charset="0"/>
                <a:sym typeface="Wingdings" panose="05000000000000000000" pitchFamily="2" charset="2"/>
              </a:rPr>
              <a:t> / </a:t>
            </a:r>
            <a:r>
              <a:rPr lang="de-CH" sz="2000" b="1" dirty="0" err="1">
                <a:ln w="10541" cmpd="sng">
                  <a:solidFill>
                    <a:schemeClr val="accent1">
                      <a:shade val="88000"/>
                      <a:satMod val="110000"/>
                    </a:schemeClr>
                  </a:solidFill>
                  <a:prstDash val="solid"/>
                </a:ln>
                <a:cs typeface="Arial" charset="0"/>
                <a:sym typeface="Wingdings" panose="05000000000000000000" pitchFamily="2" charset="2"/>
              </a:rPr>
              <a:t>mobilità</a:t>
            </a:r>
            <a:r>
              <a:rPr lang="de-CH" sz="2000" b="1" dirty="0">
                <a:ln w="10541" cmpd="sng">
                  <a:solidFill>
                    <a:schemeClr val="accent1">
                      <a:shade val="88000"/>
                      <a:satMod val="110000"/>
                    </a:schemeClr>
                  </a:solidFill>
                  <a:prstDash val="solid"/>
                </a:ln>
                <a:cs typeface="Arial" charset="0"/>
                <a:sym typeface="Wingdings" panose="05000000000000000000" pitchFamily="2" charset="2"/>
              </a:rPr>
              <a:t>&lt;</a:t>
            </a:r>
            <a:r>
              <a:rPr lang="de-CH" sz="2000" b="1" dirty="0" smtClean="0">
                <a:ln w="10541" cmpd="sng">
                  <a:solidFill>
                    <a:schemeClr val="accent1">
                      <a:shade val="88000"/>
                      <a:satMod val="110000"/>
                    </a:schemeClr>
                  </a:solidFill>
                  <a:prstDash val="solid"/>
                </a:ln>
                <a:cs typeface="Arial" charset="0"/>
                <a:sym typeface="Wingdings" panose="05000000000000000000" pitchFamily="2" charset="2"/>
              </a:rPr>
              <a:t>&lt;</a:t>
            </a:r>
            <a:endParaRPr lang="de-CH" sz="2000" b="1" dirty="0">
              <a:ln w="10541" cmpd="sng">
                <a:solidFill>
                  <a:schemeClr val="accent1">
                    <a:shade val="88000"/>
                    <a:satMod val="110000"/>
                  </a:schemeClr>
                </a:solidFill>
                <a:prstDash val="solid"/>
              </a:ln>
              <a:cs typeface="Arial" charset="0"/>
              <a:sym typeface="Wingdings" panose="05000000000000000000" pitchFamily="2" charset="2"/>
            </a:endParaRPr>
          </a:p>
        </p:txBody>
      </p:sp>
    </p:spTree>
    <p:extLst>
      <p:ext uri="{BB962C8B-B14F-4D97-AF65-F5344CB8AC3E}">
        <p14:creationId xmlns:p14="http://schemas.microsoft.com/office/powerpoint/2010/main" val="1592452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24</a:t>
            </a:fld>
            <a:endParaRPr lang="de-DE" dirty="0"/>
          </a:p>
        </p:txBody>
      </p:sp>
      <p:sp>
        <p:nvSpPr>
          <p:cNvPr id="9" name="Abgerundetes Rechteck 8"/>
          <p:cNvSpPr/>
          <p:nvPr/>
        </p:nvSpPr>
        <p:spPr>
          <a:xfrm>
            <a:off x="611932" y="2204864"/>
            <a:ext cx="1871836" cy="1512168"/>
          </a:xfrm>
          <a:prstGeom prst="roundRect">
            <a:avLst/>
          </a:prstGeom>
          <a:solidFill>
            <a:srgbClr val="9DC3E6"/>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spcBef>
                <a:spcPts val="600"/>
              </a:spcBef>
            </a:pPr>
            <a:r>
              <a:rPr lang="de-CH" sz="1400" b="1" dirty="0">
                <a:solidFill>
                  <a:schemeClr val="tx1"/>
                </a:solidFill>
                <a:latin typeface="Arial" charset="0"/>
                <a:cs typeface="Arial" charset="0"/>
              </a:rPr>
              <a:t>Il </a:t>
            </a:r>
            <a:r>
              <a:rPr lang="de-CH" sz="1400" b="1" dirty="0" err="1">
                <a:solidFill>
                  <a:schemeClr val="tx1"/>
                </a:solidFill>
                <a:latin typeface="Arial" charset="0"/>
                <a:cs typeface="Arial" charset="0"/>
              </a:rPr>
              <a:t>mio</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soggiorno</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linguistico</a:t>
            </a:r>
            <a:r>
              <a:rPr lang="de-CH" sz="1400" b="1" dirty="0">
                <a:solidFill>
                  <a:schemeClr val="tx1"/>
                </a:solidFill>
                <a:latin typeface="Arial" charset="0"/>
                <a:cs typeface="Arial" charset="0"/>
              </a:rPr>
              <a:t> / </a:t>
            </a:r>
            <a:r>
              <a:rPr lang="de-CH" sz="1400" b="1" dirty="0" err="1">
                <a:solidFill>
                  <a:schemeClr val="tx1"/>
                </a:solidFill>
                <a:latin typeface="Arial" charset="0"/>
                <a:cs typeface="Arial" charset="0"/>
              </a:rPr>
              <a:t>il</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mio</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scambio</a:t>
            </a:r>
            <a:r>
              <a:rPr lang="de-CH" sz="1400" b="1" dirty="0">
                <a:solidFill>
                  <a:schemeClr val="tx1"/>
                </a:solidFill>
                <a:latin typeface="Arial" charset="0"/>
                <a:cs typeface="Arial" charset="0"/>
              </a:rPr>
              <a:t> (Nr. 1)</a:t>
            </a:r>
          </a:p>
        </p:txBody>
      </p:sp>
      <p:sp>
        <p:nvSpPr>
          <p:cNvPr id="12" name="Abgerundetes Rechteck 11"/>
          <p:cNvSpPr/>
          <p:nvPr/>
        </p:nvSpPr>
        <p:spPr>
          <a:xfrm>
            <a:off x="2555776" y="2204864"/>
            <a:ext cx="2160240" cy="1512168"/>
          </a:xfrm>
          <a:prstGeom prst="roundRect">
            <a:avLst/>
          </a:prstGeom>
          <a:solidFill>
            <a:srgbClr val="9DC3E6"/>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spcBef>
                <a:spcPts val="600"/>
              </a:spcBef>
            </a:pPr>
            <a:r>
              <a:rPr lang="de-CH" sz="1400" b="1" dirty="0">
                <a:solidFill>
                  <a:schemeClr val="tx1"/>
                </a:solidFill>
                <a:latin typeface="Arial" charset="0"/>
                <a:cs typeface="Arial" charset="0"/>
              </a:rPr>
              <a:t>Le </a:t>
            </a:r>
            <a:r>
              <a:rPr lang="de-CH" sz="1400" b="1" dirty="0" err="1">
                <a:solidFill>
                  <a:schemeClr val="tx1"/>
                </a:solidFill>
                <a:latin typeface="Arial" charset="0"/>
                <a:cs typeface="Arial" charset="0"/>
              </a:rPr>
              <a:t>mie</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osservazioni</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sulla</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comunicazione</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durante</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il</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soggiorno</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linguistico</a:t>
            </a:r>
            <a:r>
              <a:rPr lang="de-CH" sz="1400" b="1" dirty="0">
                <a:solidFill>
                  <a:schemeClr val="tx1"/>
                </a:solidFill>
                <a:latin typeface="Arial" charset="0"/>
                <a:cs typeface="Arial" charset="0"/>
              </a:rPr>
              <a:t> / </a:t>
            </a:r>
            <a:r>
              <a:rPr lang="de-CH" sz="1400" b="1" dirty="0" err="1">
                <a:solidFill>
                  <a:schemeClr val="tx1"/>
                </a:solidFill>
                <a:latin typeface="Arial" charset="0"/>
                <a:cs typeface="Arial" charset="0"/>
              </a:rPr>
              <a:t>lo</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scambio</a:t>
            </a:r>
            <a:r>
              <a:rPr lang="de-CH" sz="1400" b="1" dirty="0">
                <a:solidFill>
                  <a:schemeClr val="tx1"/>
                </a:solidFill>
                <a:latin typeface="Arial" charset="0"/>
                <a:cs typeface="Arial" charset="0"/>
              </a:rPr>
              <a:t> (Nr. 2)</a:t>
            </a:r>
          </a:p>
        </p:txBody>
      </p:sp>
      <p:sp>
        <p:nvSpPr>
          <p:cNvPr id="13" name="Abgerundetes Rechteck 12"/>
          <p:cNvSpPr/>
          <p:nvPr/>
        </p:nvSpPr>
        <p:spPr>
          <a:xfrm>
            <a:off x="4788024" y="2204864"/>
            <a:ext cx="2016224" cy="1512168"/>
          </a:xfrm>
          <a:prstGeom prst="roundRect">
            <a:avLst/>
          </a:prstGeom>
          <a:solidFill>
            <a:srgbClr val="9DC3E6"/>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spcBef>
                <a:spcPts val="600"/>
              </a:spcBef>
            </a:pPr>
            <a:r>
              <a:rPr lang="de-CH" sz="1400" b="1" dirty="0">
                <a:solidFill>
                  <a:schemeClr val="tx1"/>
                </a:solidFill>
                <a:latin typeface="Arial" charset="0"/>
                <a:cs typeface="Arial" charset="0"/>
              </a:rPr>
              <a:t>Le </a:t>
            </a:r>
            <a:r>
              <a:rPr lang="de-CH" sz="1400" b="1" dirty="0" err="1">
                <a:solidFill>
                  <a:schemeClr val="tx1"/>
                </a:solidFill>
                <a:latin typeface="Arial" charset="0"/>
                <a:cs typeface="Arial" charset="0"/>
              </a:rPr>
              <a:t>mie</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osservazioni</a:t>
            </a:r>
            <a:r>
              <a:rPr lang="de-CH" sz="1400" b="1" dirty="0">
                <a:solidFill>
                  <a:schemeClr val="tx1"/>
                </a:solidFill>
                <a:latin typeface="Arial" charset="0"/>
                <a:cs typeface="Arial" charset="0"/>
              </a:rPr>
              <a:t> – in </a:t>
            </a:r>
            <a:r>
              <a:rPr lang="de-CH" sz="1400" b="1" dirty="0" err="1">
                <a:solidFill>
                  <a:schemeClr val="tx1"/>
                </a:solidFill>
                <a:latin typeface="Arial" charset="0"/>
                <a:cs typeface="Arial" charset="0"/>
              </a:rPr>
              <a:t>questo</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modo</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posso</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documentarle</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e</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rielaborarle</a:t>
            </a:r>
            <a:r>
              <a:rPr lang="de-CH" sz="1400" b="1" dirty="0">
                <a:solidFill>
                  <a:schemeClr val="tx1"/>
                </a:solidFill>
                <a:latin typeface="Arial" charset="0"/>
                <a:cs typeface="Arial" charset="0"/>
              </a:rPr>
              <a:t> (Nr. 3)</a:t>
            </a:r>
          </a:p>
        </p:txBody>
      </p:sp>
      <p:sp>
        <p:nvSpPr>
          <p:cNvPr id="14" name="Abgerundetes Rechteck 13"/>
          <p:cNvSpPr/>
          <p:nvPr/>
        </p:nvSpPr>
        <p:spPr>
          <a:xfrm>
            <a:off x="6876256" y="2204864"/>
            <a:ext cx="1655416" cy="1512168"/>
          </a:xfrm>
          <a:prstGeom prst="roundRect">
            <a:avLst/>
          </a:prstGeom>
          <a:solidFill>
            <a:srgbClr val="9DC3E6"/>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pPr>
            <a:r>
              <a:rPr lang="de-CH" sz="1400" b="1" dirty="0">
                <a:solidFill>
                  <a:schemeClr val="tx1"/>
                </a:solidFill>
                <a:latin typeface="Arial" charset="0"/>
                <a:cs typeface="Arial" charset="0"/>
              </a:rPr>
              <a:t>Il </a:t>
            </a:r>
            <a:r>
              <a:rPr lang="de-CH" sz="1400" b="1" dirty="0" err="1">
                <a:solidFill>
                  <a:schemeClr val="tx1"/>
                </a:solidFill>
                <a:latin typeface="Arial" charset="0"/>
                <a:cs typeface="Arial" charset="0"/>
              </a:rPr>
              <a:t>mio</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diario</a:t>
            </a:r>
            <a:r>
              <a:rPr lang="de-CH" sz="1400" b="1" dirty="0">
                <a:solidFill>
                  <a:schemeClr val="tx1"/>
                </a:solidFill>
                <a:latin typeface="Arial" charset="0"/>
                <a:cs typeface="Arial" charset="0"/>
              </a:rPr>
              <a:t> di </a:t>
            </a:r>
            <a:r>
              <a:rPr lang="de-CH" sz="1400" b="1" dirty="0" err="1">
                <a:solidFill>
                  <a:schemeClr val="tx1"/>
                </a:solidFill>
                <a:latin typeface="Arial" charset="0"/>
                <a:cs typeface="Arial" charset="0"/>
              </a:rPr>
              <a:t>apprendimento</a:t>
            </a:r>
            <a:r>
              <a:rPr lang="de-CH" sz="1400" b="1" dirty="0">
                <a:solidFill>
                  <a:schemeClr val="tx1"/>
                </a:solidFill>
                <a:latin typeface="Arial" charset="0"/>
                <a:cs typeface="Arial" charset="0"/>
              </a:rPr>
              <a:t> (Nr. 4)</a:t>
            </a:r>
            <a:endParaRPr lang="de-DE" sz="1400" b="1" dirty="0">
              <a:solidFill>
                <a:schemeClr val="tx1"/>
              </a:solidFill>
              <a:latin typeface="Arial" charset="0"/>
              <a:cs typeface="Arial" charset="0"/>
            </a:endParaRPr>
          </a:p>
        </p:txBody>
      </p:sp>
      <p:sp>
        <p:nvSpPr>
          <p:cNvPr id="15" name="Abgerundetes Rechteck 14"/>
          <p:cNvSpPr/>
          <p:nvPr/>
        </p:nvSpPr>
        <p:spPr>
          <a:xfrm>
            <a:off x="611188" y="4149080"/>
            <a:ext cx="2447190" cy="1512168"/>
          </a:xfrm>
          <a:prstGeom prst="roundRect">
            <a:avLst/>
          </a:prstGeom>
          <a:solidFill>
            <a:srgbClr val="9DC3E6"/>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pPr>
            <a:r>
              <a:rPr lang="de-CH" sz="1400" b="1" dirty="0" err="1">
                <a:solidFill>
                  <a:schemeClr val="tx1"/>
                </a:solidFill>
                <a:latin typeface="Arial" charset="0"/>
                <a:cs typeface="Arial" charset="0"/>
              </a:rPr>
              <a:t>Trucchi</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e</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consigli</a:t>
            </a:r>
            <a:r>
              <a:rPr lang="de-CH" sz="1400" b="1" dirty="0">
                <a:solidFill>
                  <a:schemeClr val="tx1"/>
                </a:solidFill>
                <a:latin typeface="Arial" charset="0"/>
                <a:cs typeface="Arial" charset="0"/>
              </a:rPr>
              <a:t> per la </a:t>
            </a:r>
            <a:r>
              <a:rPr lang="de-CH" sz="1400" b="1" dirty="0" err="1">
                <a:solidFill>
                  <a:schemeClr val="tx1"/>
                </a:solidFill>
                <a:latin typeface="Arial" charset="0"/>
                <a:cs typeface="Arial" charset="0"/>
              </a:rPr>
              <a:t>comunicazione</a:t>
            </a:r>
            <a:r>
              <a:rPr lang="de-CH" sz="1400" b="1" dirty="0">
                <a:solidFill>
                  <a:schemeClr val="tx1"/>
                </a:solidFill>
                <a:latin typeface="Arial" charset="0"/>
                <a:cs typeface="Arial" charset="0"/>
              </a:rPr>
              <a:t> in </a:t>
            </a:r>
            <a:r>
              <a:rPr lang="de-CH" sz="1400" b="1" dirty="0" err="1">
                <a:solidFill>
                  <a:schemeClr val="tx1"/>
                </a:solidFill>
                <a:latin typeface="Arial" charset="0"/>
                <a:cs typeface="Arial" charset="0"/>
              </a:rPr>
              <a:t>lingua</a:t>
            </a:r>
            <a:r>
              <a:rPr lang="de-CH" sz="1400" b="1" dirty="0">
                <a:solidFill>
                  <a:schemeClr val="tx1"/>
                </a:solidFill>
                <a:latin typeface="Arial" charset="0"/>
                <a:cs typeface="Arial" charset="0"/>
              </a:rPr>
              <a:t> </a:t>
            </a:r>
            <a:r>
              <a:rPr lang="de-CH" sz="1400" b="1" dirty="0" err="1">
                <a:solidFill>
                  <a:schemeClr val="tx1"/>
                </a:solidFill>
                <a:latin typeface="Arial" charset="0"/>
                <a:cs typeface="Arial" charset="0"/>
              </a:rPr>
              <a:t>straniera</a:t>
            </a:r>
            <a:r>
              <a:rPr lang="de-CH" sz="1400" b="1" dirty="0">
                <a:solidFill>
                  <a:schemeClr val="tx1"/>
                </a:solidFill>
                <a:latin typeface="Arial" charset="0"/>
                <a:cs typeface="Arial" charset="0"/>
              </a:rPr>
              <a:t> (Nr. 5</a:t>
            </a:r>
            <a:r>
              <a:rPr lang="de-CH" sz="1400" b="1" dirty="0" smtClean="0">
                <a:solidFill>
                  <a:schemeClr val="tx1"/>
                </a:solidFill>
                <a:latin typeface="Arial" charset="0"/>
                <a:cs typeface="Arial" charset="0"/>
              </a:rPr>
              <a:t>)</a:t>
            </a:r>
            <a:endParaRPr lang="de-CH" sz="1400" b="1" dirty="0">
              <a:solidFill>
                <a:schemeClr val="tx1"/>
              </a:solidFill>
              <a:latin typeface="Arial" charset="0"/>
              <a:cs typeface="Arial" charset="0"/>
            </a:endParaRPr>
          </a:p>
        </p:txBody>
      </p:sp>
      <p:sp>
        <p:nvSpPr>
          <p:cNvPr id="16" name="Abgerundetes Rechteck 15"/>
          <p:cNvSpPr/>
          <p:nvPr/>
        </p:nvSpPr>
        <p:spPr>
          <a:xfrm>
            <a:off x="3419872" y="4149080"/>
            <a:ext cx="2559805" cy="1512168"/>
          </a:xfrm>
          <a:prstGeom prst="roundRect">
            <a:avLst/>
          </a:prstGeom>
          <a:solidFill>
            <a:srgbClr val="9DC3E6"/>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pPr>
            <a:r>
              <a:rPr lang="fr-CH" sz="1400" b="1" dirty="0">
                <a:solidFill>
                  <a:schemeClr val="tx1"/>
                </a:solidFill>
                <a:latin typeface="Arial" charset="0"/>
                <a:cs typeface="Arial" charset="0"/>
              </a:rPr>
              <a:t>Lista di controllo per l’autovalutazione: l’apprendimento plurilingue</a:t>
            </a:r>
          </a:p>
          <a:p>
            <a:pPr>
              <a:lnSpc>
                <a:spcPts val="2225"/>
              </a:lnSpc>
            </a:pPr>
            <a:r>
              <a:rPr lang="de-CH" sz="1400" b="1" dirty="0">
                <a:solidFill>
                  <a:schemeClr val="tx1"/>
                </a:solidFill>
                <a:latin typeface="Arial" charset="0"/>
                <a:cs typeface="Arial" charset="0"/>
              </a:rPr>
              <a:t>(Nr. 6)</a:t>
            </a:r>
          </a:p>
        </p:txBody>
      </p:sp>
      <p:sp>
        <p:nvSpPr>
          <p:cNvPr id="17" name="Abgerundetes Rechteck 16"/>
          <p:cNvSpPr/>
          <p:nvPr/>
        </p:nvSpPr>
        <p:spPr>
          <a:xfrm>
            <a:off x="6228184" y="4149080"/>
            <a:ext cx="2307211" cy="1512168"/>
          </a:xfrm>
          <a:prstGeom prst="roundRect">
            <a:avLst/>
          </a:prstGeom>
          <a:solidFill>
            <a:srgbClr val="9DC3E6"/>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25"/>
              </a:lnSpc>
            </a:pPr>
            <a:r>
              <a:rPr lang="fr-CH" sz="1400" b="1" dirty="0">
                <a:solidFill>
                  <a:schemeClr val="tx1"/>
                </a:solidFill>
                <a:latin typeface="Arial" charset="0"/>
                <a:cs typeface="Arial" charset="0"/>
              </a:rPr>
              <a:t>Lista di controllo per l’autovalutazione: l’apprendimento interculturale </a:t>
            </a:r>
          </a:p>
          <a:p>
            <a:pPr>
              <a:lnSpc>
                <a:spcPts val="2225"/>
              </a:lnSpc>
            </a:pPr>
            <a:r>
              <a:rPr lang="fr-CH" sz="1400" b="1" dirty="0">
                <a:solidFill>
                  <a:schemeClr val="tx1"/>
                </a:solidFill>
                <a:latin typeface="Arial" charset="0"/>
                <a:cs typeface="Arial" charset="0"/>
              </a:rPr>
              <a:t>(Nr. 7)</a:t>
            </a:r>
            <a:endParaRPr lang="de-CH" sz="1400" b="1" dirty="0">
              <a:solidFill>
                <a:schemeClr val="tx1"/>
              </a:solidFill>
              <a:latin typeface="Arial" charset="0"/>
              <a:cs typeface="Arial" charset="0"/>
            </a:endParaRPr>
          </a:p>
        </p:txBody>
      </p:sp>
      <p:sp>
        <p:nvSpPr>
          <p:cNvPr id="18" name="Rechteck 17"/>
          <p:cNvSpPr/>
          <p:nvPr/>
        </p:nvSpPr>
        <p:spPr>
          <a:xfrm>
            <a:off x="2339752" y="5877272"/>
            <a:ext cx="5260987" cy="656590"/>
          </a:xfrm>
          <a:prstGeom prst="rect">
            <a:avLst/>
          </a:prstGeom>
        </p:spPr>
        <p:txBody>
          <a:bodyPr wrap="square">
            <a:spAutoFit/>
          </a:bodyPr>
          <a:lstStyle/>
          <a:p>
            <a:pPr>
              <a:lnSpc>
                <a:spcPts val="2225"/>
              </a:lnSpc>
              <a:spcBef>
                <a:spcPts val="600"/>
              </a:spcBef>
            </a:pPr>
            <a:r>
              <a:rPr lang="fr-CH" sz="2000" b="1" dirty="0">
                <a:latin typeface="Arial"/>
                <a:cs typeface="Arial"/>
              </a:rPr>
              <a:t>-&gt; </a:t>
            </a:r>
            <a:r>
              <a:rPr lang="it-CH" dirty="0"/>
              <a:t>(</a:t>
            </a:r>
            <a:r>
              <a:rPr lang="it-CH" u="sng" dirty="0">
                <a:hlinkClick r:id="rId2"/>
              </a:rPr>
              <a:t>http://www.portfoliodellelingue.ch</a:t>
            </a:r>
            <a:r>
              <a:rPr lang="it-CH" dirty="0"/>
              <a:t> &gt; PEL III &gt; </a:t>
            </a:r>
            <a:r>
              <a:rPr lang="it-CH" dirty="0" err="1"/>
              <a:t>Downloads</a:t>
            </a:r>
            <a:r>
              <a:rPr lang="it-CH" dirty="0"/>
              <a:t> &gt; Scambio &amp; mobilità)</a:t>
            </a:r>
            <a:endParaRPr lang="fr-CH" sz="2000" b="1" dirty="0">
              <a:solidFill>
                <a:srgbClr val="FF0000"/>
              </a:solidFill>
              <a:latin typeface="Arial"/>
              <a:cs typeface="Arial"/>
            </a:endParaRPr>
          </a:p>
        </p:txBody>
      </p:sp>
      <p:sp>
        <p:nvSpPr>
          <p:cNvPr id="19" name="Abgerundetes Rechteck 18"/>
          <p:cNvSpPr/>
          <p:nvPr/>
        </p:nvSpPr>
        <p:spPr>
          <a:xfrm>
            <a:off x="2516766" y="1628800"/>
            <a:ext cx="3927442" cy="409549"/>
          </a:xfrm>
          <a:prstGeom prst="roundRect">
            <a:avLst/>
          </a:prstGeom>
          <a:solidFill>
            <a:srgbClr val="17E4FF"/>
          </a:solidFill>
          <a:ln>
            <a:solidFill>
              <a:srgbClr val="43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err="1">
                <a:solidFill>
                  <a:schemeClr val="tx1"/>
                </a:solidFill>
                <a:latin typeface="Arial" charset="0"/>
                <a:cs typeface="Arial" charset="0"/>
              </a:rPr>
              <a:t>Fogli</a:t>
            </a:r>
            <a:r>
              <a:rPr lang="de-CH" sz="2400" b="1" dirty="0">
                <a:solidFill>
                  <a:schemeClr val="tx1"/>
                </a:solidFill>
                <a:latin typeface="Arial" charset="0"/>
                <a:cs typeface="Arial" charset="0"/>
              </a:rPr>
              <a:t> di </a:t>
            </a:r>
            <a:r>
              <a:rPr lang="de-CH" sz="2400" b="1" dirty="0" err="1">
                <a:solidFill>
                  <a:schemeClr val="tx1"/>
                </a:solidFill>
                <a:latin typeface="Arial" charset="0"/>
                <a:cs typeface="Arial" charset="0"/>
              </a:rPr>
              <a:t>lavoro</a:t>
            </a:r>
            <a:endParaRPr lang="de-DE" sz="2400" b="1" dirty="0">
              <a:solidFill>
                <a:schemeClr val="tx1"/>
              </a:solidFill>
              <a:latin typeface="Arial" charset="0"/>
              <a:cs typeface="Arial" charset="0"/>
            </a:endParaRPr>
          </a:p>
        </p:txBody>
      </p:sp>
      <p:sp>
        <p:nvSpPr>
          <p:cNvPr id="20" name="Rechteck 19"/>
          <p:cNvSpPr/>
          <p:nvPr/>
        </p:nvSpPr>
        <p:spPr>
          <a:xfrm>
            <a:off x="611188" y="980728"/>
            <a:ext cx="8064500" cy="401926"/>
          </a:xfrm>
          <a:prstGeom prst="rect">
            <a:avLst/>
          </a:prstGeom>
        </p:spPr>
        <p:txBody>
          <a:bodyPr wrap="square">
            <a:spAutoFit/>
          </a:bodyPr>
          <a:lstStyle/>
          <a:p>
            <a:pPr algn="ctr">
              <a:lnSpc>
                <a:spcPts val="2225"/>
              </a:lnSpc>
              <a:spcBef>
                <a:spcPts val="600"/>
              </a:spcBef>
            </a:pPr>
            <a:r>
              <a:rPr lang="de-CH"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sym typeface="Wingdings" panose="05000000000000000000" pitchFamily="2" charset="2"/>
              </a:rPr>
              <a:t>&gt;&gt;</a:t>
            </a:r>
            <a:r>
              <a:rPr lang="de-CH"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sym typeface="Wingdings" panose="05000000000000000000" pitchFamily="2" charset="2"/>
              </a:rPr>
              <a:t>supplemento</a:t>
            </a:r>
            <a:r>
              <a:rPr lang="de-CH"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sym typeface="Wingdings" panose="05000000000000000000" pitchFamily="2" charset="2"/>
              </a:rPr>
              <a:t> del PEL </a:t>
            </a:r>
            <a:r>
              <a:rPr lang="de-CH"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sym typeface="Wingdings" panose="05000000000000000000" pitchFamily="2" charset="2"/>
              </a:rPr>
              <a:t>scambi</a:t>
            </a:r>
            <a:r>
              <a:rPr lang="de-CH"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sym typeface="Wingdings" panose="05000000000000000000" pitchFamily="2" charset="2"/>
              </a:rPr>
              <a:t> / </a:t>
            </a:r>
            <a:r>
              <a:rPr lang="de-CH"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sym typeface="Wingdings" panose="05000000000000000000" pitchFamily="2" charset="2"/>
              </a:rPr>
              <a:t>mobilità</a:t>
            </a:r>
            <a:r>
              <a:rPr lang="de-CH"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sym typeface="Wingdings" panose="05000000000000000000" pitchFamily="2" charset="2"/>
              </a:rPr>
              <a:t>&lt;</a:t>
            </a:r>
            <a:r>
              <a:rPr lang="de-CH"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sym typeface="Wingdings" panose="05000000000000000000" pitchFamily="2" charset="2"/>
              </a:rPr>
              <a:t>&lt;</a:t>
            </a:r>
            <a:endParaRPr lang="de-CH"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sym typeface="Wingdings" panose="05000000000000000000" pitchFamily="2" charset="2"/>
            </a:endParaRPr>
          </a:p>
        </p:txBody>
      </p:sp>
    </p:spTree>
    <p:extLst>
      <p:ext uri="{BB962C8B-B14F-4D97-AF65-F5344CB8AC3E}">
        <p14:creationId xmlns:p14="http://schemas.microsoft.com/office/powerpoint/2010/main" val="3157331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b="1" dirty="0"/>
              <a:t>Materiale di </a:t>
            </a:r>
            <a:r>
              <a:rPr lang="de-DE" b="1" dirty="0" err="1"/>
              <a:t>accompagnamento</a:t>
            </a:r>
            <a:r>
              <a:rPr lang="de-DE" b="1" dirty="0"/>
              <a:t> per i </a:t>
            </a:r>
            <a:r>
              <a:rPr lang="de-DE" b="1" dirty="0" err="1"/>
              <a:t>fogli</a:t>
            </a:r>
            <a:r>
              <a:rPr lang="de-DE" b="1" dirty="0"/>
              <a:t> di </a:t>
            </a:r>
            <a:r>
              <a:rPr lang="de-DE" b="1" dirty="0" err="1"/>
              <a:t>lavoro</a:t>
            </a:r>
            <a:r>
              <a:rPr lang="de-DE" b="1" dirty="0"/>
              <a:t> del </a:t>
            </a:r>
            <a:r>
              <a:rPr lang="de-DE" b="1" dirty="0" err="1"/>
              <a:t>supplemento</a:t>
            </a:r>
            <a:r>
              <a:rPr lang="de-DE" b="1" dirty="0"/>
              <a:t>  </a:t>
            </a:r>
            <a:r>
              <a:rPr lang="de-DE" b="1" dirty="0" err="1"/>
              <a:t>scambi</a:t>
            </a:r>
            <a:r>
              <a:rPr lang="de-DE" b="1" dirty="0"/>
              <a:t> / </a:t>
            </a:r>
            <a:r>
              <a:rPr lang="de-DE" b="1" dirty="0" err="1"/>
              <a:t>mobilità</a:t>
            </a:r>
            <a:endParaRPr lang="de-CH" dirty="0"/>
          </a:p>
        </p:txBody>
      </p:sp>
    </p:spTree>
    <p:extLst>
      <p:ext uri="{BB962C8B-B14F-4D97-AF65-F5344CB8AC3E}">
        <p14:creationId xmlns:p14="http://schemas.microsoft.com/office/powerpoint/2010/main" val="1827254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26</a:t>
            </a:fld>
            <a:endParaRPr lang="de-DE" dirty="0"/>
          </a:p>
        </p:txBody>
      </p:sp>
      <p:sp>
        <p:nvSpPr>
          <p:cNvPr id="21" name="Abgerundetes Rechteck 20"/>
          <p:cNvSpPr/>
          <p:nvPr/>
        </p:nvSpPr>
        <p:spPr>
          <a:xfrm>
            <a:off x="2498047" y="1412875"/>
            <a:ext cx="4018169" cy="924640"/>
          </a:xfrm>
          <a:prstGeom prst="roundRect">
            <a:avLst/>
          </a:prstGeom>
          <a:solidFill>
            <a:srgbClr val="17E4FF"/>
          </a:solidFill>
          <a:ln>
            <a:solidFill>
              <a:srgbClr val="43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err="1">
                <a:solidFill>
                  <a:schemeClr val="tx1"/>
                </a:solidFill>
              </a:rPr>
              <a:t>Guida</a:t>
            </a:r>
            <a:r>
              <a:rPr lang="de-CH" sz="2400" b="1" dirty="0">
                <a:solidFill>
                  <a:schemeClr val="tx1"/>
                </a:solidFill>
              </a:rPr>
              <a:t> per </a:t>
            </a:r>
            <a:r>
              <a:rPr lang="de-CH" sz="2400" b="1" dirty="0" err="1">
                <a:solidFill>
                  <a:schemeClr val="tx1"/>
                </a:solidFill>
              </a:rPr>
              <a:t>l‘insegnante</a:t>
            </a:r>
            <a:endParaRPr lang="de-CH" sz="2400" b="1" dirty="0">
              <a:solidFill>
                <a:schemeClr val="tx1"/>
              </a:solidFill>
            </a:endParaRPr>
          </a:p>
        </p:txBody>
      </p:sp>
      <p:sp>
        <p:nvSpPr>
          <p:cNvPr id="22" name="Inhaltsplatzhalter 3"/>
          <p:cNvSpPr>
            <a:spLocks noGrp="1"/>
          </p:cNvSpPr>
          <p:nvPr>
            <p:ph idx="4294967295"/>
          </p:nvPr>
        </p:nvSpPr>
        <p:spPr>
          <a:xfrm>
            <a:off x="639540" y="5661248"/>
            <a:ext cx="8036148" cy="444150"/>
          </a:xfrm>
          <a:prstGeom prst="rect">
            <a:avLst/>
          </a:prstGeom>
        </p:spPr>
        <p:txBody>
          <a:bodyPr>
            <a:normAutofit lnSpcReduction="10000"/>
          </a:bodyPr>
          <a:lstStyle/>
          <a:p>
            <a:pPr marL="0" indent="0">
              <a:buNone/>
            </a:pPr>
            <a:r>
              <a:rPr lang="de-CH" sz="1800" i="1" dirty="0" smtClean="0">
                <a:sym typeface="Wingdings" panose="05000000000000000000" pitchFamily="2" charset="2"/>
              </a:rPr>
              <a:t> </a:t>
            </a:r>
            <a:r>
              <a:rPr lang="de-CH" sz="1800" i="1" dirty="0" err="1">
                <a:sym typeface="Wingdings" panose="05000000000000000000" pitchFamily="2" charset="2"/>
              </a:rPr>
              <a:t>vedi</a:t>
            </a:r>
            <a:r>
              <a:rPr lang="de-CH" sz="1800" i="1" dirty="0">
                <a:sym typeface="Wingdings" panose="05000000000000000000" pitchFamily="2" charset="2"/>
              </a:rPr>
              <a:t> </a:t>
            </a:r>
            <a:r>
              <a:rPr lang="de-CH" sz="1800" i="1" dirty="0" err="1">
                <a:sym typeface="Wingdings" panose="05000000000000000000" pitchFamily="2" charset="2"/>
              </a:rPr>
              <a:t>parte</a:t>
            </a:r>
            <a:r>
              <a:rPr lang="de-CH" sz="1800" i="1" dirty="0">
                <a:sym typeface="Wingdings" panose="05000000000000000000" pitchFamily="2" charset="2"/>
              </a:rPr>
              <a:t> 3 del </a:t>
            </a:r>
            <a:r>
              <a:rPr lang="de-CH" sz="1800" i="1" dirty="0" err="1">
                <a:sym typeface="Wingdings" panose="05000000000000000000" pitchFamily="2" charset="2"/>
              </a:rPr>
              <a:t>raccoglitore</a:t>
            </a:r>
            <a:endParaRPr lang="de-CH" sz="1800" i="1" dirty="0"/>
          </a:p>
        </p:txBody>
      </p:sp>
      <p:sp>
        <p:nvSpPr>
          <p:cNvPr id="23" name="Abgerundetes Rechteck 22"/>
          <p:cNvSpPr/>
          <p:nvPr/>
        </p:nvSpPr>
        <p:spPr>
          <a:xfrm>
            <a:off x="611188" y="3212976"/>
            <a:ext cx="1872580" cy="20519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e-CH" sz="1600" b="1" dirty="0">
                <a:solidFill>
                  <a:schemeClr val="tx1"/>
                </a:solidFill>
                <a:latin typeface="Arial"/>
                <a:cs typeface="Arial"/>
              </a:rPr>
              <a:t>FAQ </a:t>
            </a:r>
            <a:r>
              <a:rPr lang="de-CH" sz="1600" b="1" dirty="0" err="1">
                <a:solidFill>
                  <a:schemeClr val="tx1"/>
                </a:solidFill>
                <a:latin typeface="Arial"/>
                <a:cs typeface="Arial"/>
              </a:rPr>
              <a:t>e</a:t>
            </a:r>
            <a:r>
              <a:rPr lang="de-CH" sz="1600" b="1" dirty="0">
                <a:solidFill>
                  <a:schemeClr val="tx1"/>
                </a:solidFill>
                <a:latin typeface="Arial"/>
                <a:cs typeface="Arial"/>
              </a:rPr>
              <a:t> </a:t>
            </a:r>
            <a:r>
              <a:rPr lang="de-CH" sz="1600" b="1" dirty="0" err="1">
                <a:solidFill>
                  <a:schemeClr val="tx1"/>
                </a:solidFill>
                <a:latin typeface="Arial"/>
                <a:cs typeface="Arial"/>
              </a:rPr>
              <a:t>indicazioni</a:t>
            </a:r>
            <a:r>
              <a:rPr lang="de-CH" sz="1600" b="1" dirty="0">
                <a:solidFill>
                  <a:schemeClr val="tx1"/>
                </a:solidFill>
                <a:latin typeface="Arial"/>
                <a:cs typeface="Arial"/>
              </a:rPr>
              <a:t>  </a:t>
            </a:r>
            <a:r>
              <a:rPr lang="de-CH" sz="1600" b="1" dirty="0" err="1">
                <a:solidFill>
                  <a:schemeClr val="tx1"/>
                </a:solidFill>
                <a:latin typeface="Arial"/>
                <a:cs typeface="Arial"/>
              </a:rPr>
              <a:t>sull‘uso</a:t>
            </a:r>
            <a:r>
              <a:rPr lang="de-CH" sz="1600" b="1" dirty="0">
                <a:solidFill>
                  <a:schemeClr val="tx1"/>
                </a:solidFill>
                <a:latin typeface="Arial"/>
                <a:cs typeface="Arial"/>
              </a:rPr>
              <a:t> </a:t>
            </a:r>
            <a:r>
              <a:rPr lang="de-CH" sz="1600" b="1" dirty="0" err="1">
                <a:solidFill>
                  <a:schemeClr val="tx1"/>
                </a:solidFill>
                <a:latin typeface="Arial"/>
                <a:cs typeface="Arial"/>
              </a:rPr>
              <a:t>dei</a:t>
            </a:r>
            <a:r>
              <a:rPr lang="de-CH" sz="1600" b="1" dirty="0">
                <a:solidFill>
                  <a:schemeClr val="tx1"/>
                </a:solidFill>
                <a:latin typeface="Arial"/>
                <a:cs typeface="Arial"/>
              </a:rPr>
              <a:t> </a:t>
            </a:r>
            <a:r>
              <a:rPr lang="de-CH" sz="1600" b="1" dirty="0" err="1">
                <a:solidFill>
                  <a:schemeClr val="tx1"/>
                </a:solidFill>
                <a:latin typeface="Arial"/>
                <a:cs typeface="Arial"/>
              </a:rPr>
              <a:t>fogli</a:t>
            </a:r>
            <a:r>
              <a:rPr lang="de-CH" sz="1600" b="1" dirty="0">
                <a:solidFill>
                  <a:schemeClr val="tx1"/>
                </a:solidFill>
                <a:latin typeface="Arial"/>
                <a:cs typeface="Arial"/>
              </a:rPr>
              <a:t> di </a:t>
            </a:r>
            <a:r>
              <a:rPr lang="de-CH" sz="1600" b="1" dirty="0" err="1">
                <a:solidFill>
                  <a:schemeClr val="tx1"/>
                </a:solidFill>
                <a:latin typeface="Arial"/>
                <a:cs typeface="Arial"/>
              </a:rPr>
              <a:t>lavoro</a:t>
            </a:r>
            <a:endParaRPr lang="de-CH" sz="1600" b="1" dirty="0">
              <a:solidFill>
                <a:schemeClr val="tx1"/>
              </a:solidFill>
              <a:latin typeface="Arial"/>
              <a:cs typeface="Arial"/>
            </a:endParaRPr>
          </a:p>
        </p:txBody>
      </p:sp>
      <p:sp>
        <p:nvSpPr>
          <p:cNvPr id="24" name="Abgerundetes Rechteck 23"/>
          <p:cNvSpPr/>
          <p:nvPr/>
        </p:nvSpPr>
        <p:spPr>
          <a:xfrm>
            <a:off x="2555776" y="3212976"/>
            <a:ext cx="1944000" cy="20519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e-CH" sz="1600" b="1" dirty="0" err="1">
                <a:solidFill>
                  <a:schemeClr val="tx1"/>
                </a:solidFill>
                <a:latin typeface="Arial"/>
                <a:cs typeface="Arial"/>
              </a:rPr>
              <a:t>Esempi</a:t>
            </a:r>
            <a:r>
              <a:rPr lang="de-CH" sz="1600" b="1" dirty="0">
                <a:solidFill>
                  <a:schemeClr val="tx1"/>
                </a:solidFill>
                <a:latin typeface="Arial"/>
                <a:cs typeface="Arial"/>
              </a:rPr>
              <a:t> di </a:t>
            </a:r>
            <a:r>
              <a:rPr lang="de-CH" sz="1600" b="1" dirty="0" err="1">
                <a:solidFill>
                  <a:schemeClr val="tx1"/>
                </a:solidFill>
                <a:latin typeface="Arial"/>
                <a:cs typeface="Arial"/>
              </a:rPr>
              <a:t>scenari</a:t>
            </a:r>
            <a:r>
              <a:rPr lang="de-CH" sz="1600" b="1" dirty="0">
                <a:solidFill>
                  <a:schemeClr val="tx1"/>
                </a:solidFill>
                <a:latin typeface="Arial"/>
                <a:cs typeface="Arial"/>
              </a:rPr>
              <a:t> per </a:t>
            </a:r>
            <a:r>
              <a:rPr lang="de-CH" sz="1600" b="1" dirty="0" err="1">
                <a:solidFill>
                  <a:schemeClr val="tx1"/>
                </a:solidFill>
                <a:latin typeface="Arial"/>
                <a:cs typeface="Arial"/>
              </a:rPr>
              <a:t>soggiorni</a:t>
            </a:r>
            <a:r>
              <a:rPr lang="de-CH" sz="1600" b="1" dirty="0">
                <a:solidFill>
                  <a:schemeClr val="tx1"/>
                </a:solidFill>
                <a:latin typeface="Arial"/>
                <a:cs typeface="Arial"/>
              </a:rPr>
              <a:t> di </a:t>
            </a:r>
            <a:r>
              <a:rPr lang="de-CH" sz="1600" b="1" dirty="0" err="1">
                <a:solidFill>
                  <a:schemeClr val="tx1"/>
                </a:solidFill>
                <a:latin typeface="Arial"/>
                <a:cs typeface="Arial"/>
              </a:rPr>
              <a:t>mobilità</a:t>
            </a:r>
            <a:r>
              <a:rPr lang="de-CH" sz="1600" b="1" dirty="0">
                <a:solidFill>
                  <a:schemeClr val="tx1"/>
                </a:solidFill>
                <a:latin typeface="Arial"/>
                <a:cs typeface="Arial"/>
              </a:rPr>
              <a:t> di </a:t>
            </a:r>
            <a:r>
              <a:rPr lang="de-CH" sz="1600" b="1" dirty="0" err="1">
                <a:solidFill>
                  <a:schemeClr val="tx1"/>
                </a:solidFill>
                <a:latin typeface="Arial"/>
                <a:cs typeface="Arial"/>
              </a:rPr>
              <a:t>corta</a:t>
            </a:r>
            <a:r>
              <a:rPr lang="de-CH" sz="1600" b="1" dirty="0">
                <a:solidFill>
                  <a:schemeClr val="tx1"/>
                </a:solidFill>
                <a:latin typeface="Arial"/>
                <a:cs typeface="Arial"/>
              </a:rPr>
              <a:t>, </a:t>
            </a:r>
            <a:r>
              <a:rPr lang="de-CH" sz="1600" b="1" dirty="0" err="1">
                <a:solidFill>
                  <a:schemeClr val="tx1"/>
                </a:solidFill>
                <a:latin typeface="Arial"/>
                <a:cs typeface="Arial"/>
              </a:rPr>
              <a:t>media</a:t>
            </a:r>
            <a:r>
              <a:rPr lang="de-CH" sz="1600" b="1" dirty="0">
                <a:solidFill>
                  <a:schemeClr val="tx1"/>
                </a:solidFill>
                <a:latin typeface="Arial"/>
                <a:cs typeface="Arial"/>
              </a:rPr>
              <a:t> </a:t>
            </a:r>
            <a:r>
              <a:rPr lang="de-CH" sz="1600" b="1" dirty="0" err="1">
                <a:solidFill>
                  <a:schemeClr val="tx1"/>
                </a:solidFill>
                <a:latin typeface="Arial"/>
                <a:cs typeface="Arial"/>
              </a:rPr>
              <a:t>e</a:t>
            </a:r>
            <a:r>
              <a:rPr lang="de-CH" sz="1600" b="1" dirty="0">
                <a:solidFill>
                  <a:schemeClr val="tx1"/>
                </a:solidFill>
                <a:latin typeface="Arial"/>
                <a:cs typeface="Arial"/>
              </a:rPr>
              <a:t> </a:t>
            </a:r>
            <a:r>
              <a:rPr lang="de-CH" sz="1600" b="1" dirty="0" err="1">
                <a:solidFill>
                  <a:schemeClr val="tx1"/>
                </a:solidFill>
                <a:latin typeface="Arial"/>
                <a:cs typeface="Arial"/>
              </a:rPr>
              <a:t>lunga</a:t>
            </a:r>
            <a:r>
              <a:rPr lang="de-CH" sz="1600" b="1" dirty="0">
                <a:solidFill>
                  <a:schemeClr val="tx1"/>
                </a:solidFill>
                <a:latin typeface="Arial"/>
                <a:cs typeface="Arial"/>
              </a:rPr>
              <a:t> </a:t>
            </a:r>
            <a:r>
              <a:rPr lang="de-CH" sz="1600" b="1" dirty="0" err="1">
                <a:solidFill>
                  <a:schemeClr val="tx1"/>
                </a:solidFill>
                <a:latin typeface="Arial"/>
                <a:cs typeface="Arial"/>
              </a:rPr>
              <a:t>durata</a:t>
            </a:r>
            <a:endParaRPr lang="de-CH" sz="1600" b="1" dirty="0">
              <a:solidFill>
                <a:schemeClr val="tx1"/>
              </a:solidFill>
              <a:latin typeface="Arial"/>
              <a:cs typeface="Arial"/>
            </a:endParaRPr>
          </a:p>
        </p:txBody>
      </p:sp>
      <p:sp>
        <p:nvSpPr>
          <p:cNvPr id="25" name="Abgerundetes Rechteck 24"/>
          <p:cNvSpPr/>
          <p:nvPr/>
        </p:nvSpPr>
        <p:spPr>
          <a:xfrm>
            <a:off x="4572000" y="3212976"/>
            <a:ext cx="2016224" cy="20519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e-CH" sz="1600" b="1" dirty="0" err="1">
                <a:solidFill>
                  <a:schemeClr val="tx1"/>
                </a:solidFill>
                <a:latin typeface="Arial"/>
                <a:cs typeface="Arial"/>
              </a:rPr>
              <a:t>Indicazioni</a:t>
            </a:r>
            <a:r>
              <a:rPr lang="de-CH" sz="1600" b="1" dirty="0">
                <a:solidFill>
                  <a:schemeClr val="tx1"/>
                </a:solidFill>
                <a:latin typeface="Arial"/>
                <a:cs typeface="Arial"/>
              </a:rPr>
              <a:t> per la </a:t>
            </a:r>
            <a:r>
              <a:rPr lang="de-CH" sz="1600" b="1" dirty="0" err="1">
                <a:solidFill>
                  <a:schemeClr val="tx1"/>
                </a:solidFill>
                <a:latin typeface="Arial"/>
                <a:cs typeface="Arial"/>
              </a:rPr>
              <a:t>pianificazione</a:t>
            </a:r>
            <a:r>
              <a:rPr lang="de-CH" sz="1600" b="1" dirty="0">
                <a:solidFill>
                  <a:schemeClr val="tx1"/>
                </a:solidFill>
                <a:latin typeface="Arial"/>
                <a:cs typeface="Arial"/>
              </a:rPr>
              <a:t> delle </a:t>
            </a:r>
            <a:r>
              <a:rPr lang="de-CH" sz="1600" b="1" dirty="0" err="1">
                <a:solidFill>
                  <a:schemeClr val="tx1"/>
                </a:solidFill>
                <a:latin typeface="Arial"/>
                <a:cs typeface="Arial"/>
              </a:rPr>
              <a:t>lezioni</a:t>
            </a:r>
            <a:r>
              <a:rPr lang="de-CH" sz="1600" b="1" dirty="0">
                <a:solidFill>
                  <a:schemeClr val="tx1"/>
                </a:solidFill>
                <a:latin typeface="Arial"/>
                <a:cs typeface="Arial"/>
              </a:rPr>
              <a:t> </a:t>
            </a:r>
            <a:r>
              <a:rPr lang="de-CH" sz="1600" b="1" dirty="0" err="1">
                <a:solidFill>
                  <a:schemeClr val="tx1"/>
                </a:solidFill>
                <a:latin typeface="Arial"/>
                <a:cs typeface="Arial"/>
              </a:rPr>
              <a:t>con</a:t>
            </a:r>
            <a:r>
              <a:rPr lang="de-CH" sz="1600" b="1" dirty="0">
                <a:solidFill>
                  <a:schemeClr val="tx1"/>
                </a:solidFill>
                <a:latin typeface="Arial"/>
                <a:cs typeface="Arial"/>
              </a:rPr>
              <a:t> i </a:t>
            </a:r>
            <a:r>
              <a:rPr lang="de-CH" sz="1600" b="1" dirty="0" err="1">
                <a:solidFill>
                  <a:schemeClr val="tx1"/>
                </a:solidFill>
                <a:latin typeface="Arial"/>
                <a:cs typeface="Arial"/>
              </a:rPr>
              <a:t>fogli</a:t>
            </a:r>
            <a:r>
              <a:rPr lang="de-CH" sz="1600" b="1" dirty="0">
                <a:solidFill>
                  <a:schemeClr val="tx1"/>
                </a:solidFill>
                <a:latin typeface="Arial"/>
                <a:cs typeface="Arial"/>
              </a:rPr>
              <a:t> di </a:t>
            </a:r>
            <a:r>
              <a:rPr lang="de-CH" sz="1600" b="1" dirty="0" err="1">
                <a:solidFill>
                  <a:schemeClr val="tx1"/>
                </a:solidFill>
                <a:latin typeface="Arial"/>
                <a:cs typeface="Arial"/>
              </a:rPr>
              <a:t>lavoro</a:t>
            </a:r>
            <a:endParaRPr lang="de-CH" sz="1600" b="1" dirty="0">
              <a:solidFill>
                <a:schemeClr val="tx1"/>
              </a:solidFill>
              <a:latin typeface="Arial"/>
              <a:cs typeface="Arial"/>
            </a:endParaRPr>
          </a:p>
        </p:txBody>
      </p:sp>
      <p:sp>
        <p:nvSpPr>
          <p:cNvPr id="26" name="Abgerundetes Rechteck 25"/>
          <p:cNvSpPr/>
          <p:nvPr/>
        </p:nvSpPr>
        <p:spPr>
          <a:xfrm>
            <a:off x="6660232" y="3212976"/>
            <a:ext cx="1872207" cy="20519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600" b="1" dirty="0" err="1">
                <a:solidFill>
                  <a:schemeClr val="tx1"/>
                </a:solidFill>
                <a:latin typeface="Arial" charset="0"/>
                <a:cs typeface="Arial" charset="0"/>
              </a:rPr>
              <a:t>Bibliografia</a:t>
            </a:r>
            <a:r>
              <a:rPr lang="de-CH" sz="1600" b="1" dirty="0">
                <a:solidFill>
                  <a:schemeClr val="tx1"/>
                </a:solidFill>
                <a:latin typeface="Arial" charset="0"/>
                <a:cs typeface="Arial" charset="0"/>
              </a:rPr>
              <a:t> </a:t>
            </a:r>
          </a:p>
        </p:txBody>
      </p:sp>
    </p:spTree>
    <p:extLst>
      <p:ext uri="{BB962C8B-B14F-4D97-AF65-F5344CB8AC3E}">
        <p14:creationId xmlns:p14="http://schemas.microsoft.com/office/powerpoint/2010/main" val="2994544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b="1" dirty="0" err="1"/>
              <a:t>Esempio</a:t>
            </a:r>
            <a:r>
              <a:rPr lang="de-DE" b="1" dirty="0"/>
              <a:t> di </a:t>
            </a:r>
            <a:r>
              <a:rPr lang="de-DE" b="1" dirty="0" err="1"/>
              <a:t>scenario</a:t>
            </a:r>
            <a:r>
              <a:rPr lang="de-DE" b="1" dirty="0"/>
              <a:t> per </a:t>
            </a:r>
            <a:r>
              <a:rPr lang="de-DE" b="1" dirty="0" err="1"/>
              <a:t>un</a:t>
            </a:r>
            <a:r>
              <a:rPr lang="de-DE" b="1" dirty="0"/>
              <a:t> </a:t>
            </a:r>
            <a:r>
              <a:rPr lang="de-DE" b="1" dirty="0" err="1"/>
              <a:t>soggiorno</a:t>
            </a:r>
            <a:r>
              <a:rPr lang="de-DE" b="1" dirty="0"/>
              <a:t> di poche </a:t>
            </a:r>
            <a:r>
              <a:rPr lang="de-DE" b="1" dirty="0" err="1"/>
              <a:t>settimane</a:t>
            </a:r>
            <a:r>
              <a:rPr lang="de-DE" b="1" dirty="0"/>
              <a:t> (</a:t>
            </a:r>
            <a:r>
              <a:rPr lang="de-DE" b="1" dirty="0" err="1"/>
              <a:t>media</a:t>
            </a:r>
            <a:r>
              <a:rPr lang="de-DE" b="1" dirty="0"/>
              <a:t> </a:t>
            </a:r>
            <a:r>
              <a:rPr lang="de-DE" b="1" dirty="0" err="1"/>
              <a:t>durata</a:t>
            </a:r>
            <a:r>
              <a:rPr lang="de-DE" b="1" dirty="0"/>
              <a:t>)</a:t>
            </a:r>
            <a:endParaRPr lang="de-CH" dirty="0"/>
          </a:p>
        </p:txBody>
      </p:sp>
    </p:spTree>
    <p:extLst>
      <p:ext uri="{BB962C8B-B14F-4D97-AF65-F5344CB8AC3E}">
        <p14:creationId xmlns:p14="http://schemas.microsoft.com/office/powerpoint/2010/main" val="3116374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28</a:t>
            </a:fld>
            <a:endParaRPr lang="de-DE" dirty="0"/>
          </a:p>
        </p:txBody>
      </p:sp>
      <p:sp>
        <p:nvSpPr>
          <p:cNvPr id="13" name="Rectangle 3"/>
          <p:cNvSpPr>
            <a:spLocks noGrp="1" noChangeArrowheads="1"/>
          </p:cNvSpPr>
          <p:nvPr>
            <p:ph idx="4294967295"/>
          </p:nvPr>
        </p:nvSpPr>
        <p:spPr>
          <a:xfrm>
            <a:off x="611188" y="908720"/>
            <a:ext cx="8049072" cy="1512069"/>
          </a:xfrm>
          <a:prstGeom prst="rect">
            <a:avLst/>
          </a:prstGeom>
        </p:spPr>
        <p:txBody>
          <a:bodyPr/>
          <a:lstStyle/>
          <a:p>
            <a:pPr marL="0" indent="0">
              <a:buNone/>
              <a:defRPr/>
            </a:pPr>
            <a:r>
              <a:rPr lang="de-CH" sz="1400" dirty="0" err="1"/>
              <a:t>Gli</a:t>
            </a:r>
            <a:r>
              <a:rPr lang="de-CH" sz="1400" dirty="0"/>
              <a:t> </a:t>
            </a:r>
            <a:r>
              <a:rPr lang="de-CH" sz="1400" dirty="0" err="1"/>
              <a:t>allievi</a:t>
            </a:r>
            <a:r>
              <a:rPr lang="de-CH" sz="1400" dirty="0"/>
              <a:t> della </a:t>
            </a:r>
            <a:r>
              <a:rPr lang="de-CH" sz="1400" dirty="0" err="1"/>
              <a:t>seconda</a:t>
            </a:r>
            <a:r>
              <a:rPr lang="de-CH" sz="1400" dirty="0"/>
              <a:t> </a:t>
            </a:r>
            <a:r>
              <a:rPr lang="de-CH" sz="1400" dirty="0" err="1"/>
              <a:t>classe</a:t>
            </a:r>
            <a:r>
              <a:rPr lang="de-CH" sz="1400" dirty="0"/>
              <a:t> di </a:t>
            </a:r>
            <a:r>
              <a:rPr lang="de-CH" sz="1400" dirty="0" err="1"/>
              <a:t>una</a:t>
            </a:r>
            <a:r>
              <a:rPr lang="de-CH" sz="1400" dirty="0"/>
              <a:t> </a:t>
            </a:r>
            <a:r>
              <a:rPr lang="de-CH" sz="1400" dirty="0" err="1"/>
              <a:t>scuola</a:t>
            </a:r>
            <a:r>
              <a:rPr lang="de-CH" sz="1400" dirty="0"/>
              <a:t> </a:t>
            </a:r>
            <a:r>
              <a:rPr lang="de-CH" sz="1400" dirty="0" err="1"/>
              <a:t>superiore</a:t>
            </a:r>
            <a:r>
              <a:rPr lang="de-CH" sz="1400" dirty="0"/>
              <a:t> di </a:t>
            </a:r>
            <a:r>
              <a:rPr lang="de-CH" sz="1400" dirty="0" err="1"/>
              <a:t>commercio</a:t>
            </a:r>
            <a:r>
              <a:rPr lang="de-CH" sz="1400" dirty="0"/>
              <a:t> WMS (11° anno </a:t>
            </a:r>
            <a:r>
              <a:rPr lang="de-CH" sz="1400" dirty="0" err="1"/>
              <a:t>scolastico</a:t>
            </a:r>
            <a:r>
              <a:rPr lang="de-CH" sz="1400" dirty="0"/>
              <a:t>) </a:t>
            </a:r>
            <a:r>
              <a:rPr lang="de-CH" sz="1400" dirty="0" err="1"/>
              <a:t>svolgono</a:t>
            </a:r>
            <a:r>
              <a:rPr lang="de-CH" sz="1400" dirty="0"/>
              <a:t> </a:t>
            </a:r>
            <a:r>
              <a:rPr lang="de-CH" sz="1400" dirty="0" err="1"/>
              <a:t>un</a:t>
            </a:r>
            <a:r>
              <a:rPr lang="de-CH" sz="1400" dirty="0"/>
              <a:t> </a:t>
            </a:r>
            <a:r>
              <a:rPr lang="de-CH" sz="1400" dirty="0" err="1"/>
              <a:t>soggiorno</a:t>
            </a:r>
            <a:r>
              <a:rPr lang="de-CH" sz="1400" dirty="0"/>
              <a:t> </a:t>
            </a:r>
            <a:r>
              <a:rPr lang="de-CH" sz="1400" dirty="0" err="1"/>
              <a:t>linguistico</a:t>
            </a:r>
            <a:r>
              <a:rPr lang="de-CH" sz="1400" dirty="0"/>
              <a:t> di due </a:t>
            </a:r>
            <a:r>
              <a:rPr lang="de-CH" sz="1400" dirty="0" err="1"/>
              <a:t>settimane</a:t>
            </a:r>
            <a:r>
              <a:rPr lang="de-CH" sz="1400" dirty="0"/>
              <a:t> in </a:t>
            </a:r>
            <a:r>
              <a:rPr lang="de-CH" sz="1400" dirty="0" err="1"/>
              <a:t>una</a:t>
            </a:r>
            <a:r>
              <a:rPr lang="de-CH" sz="1400" dirty="0"/>
              <a:t> </a:t>
            </a:r>
            <a:r>
              <a:rPr lang="de-CH" sz="1400" dirty="0" err="1"/>
              <a:t>scuola</a:t>
            </a:r>
            <a:r>
              <a:rPr lang="de-CH" sz="1400" dirty="0"/>
              <a:t> di </a:t>
            </a:r>
            <a:r>
              <a:rPr lang="de-CH" sz="1400" dirty="0" err="1"/>
              <a:t>lingue</a:t>
            </a:r>
            <a:r>
              <a:rPr lang="de-CH" sz="1400" dirty="0"/>
              <a:t> a Nizza </a:t>
            </a:r>
            <a:r>
              <a:rPr lang="de-CH" sz="1400" dirty="0" err="1"/>
              <a:t>e</a:t>
            </a:r>
            <a:r>
              <a:rPr lang="de-CH" sz="1400" dirty="0"/>
              <a:t> </a:t>
            </a:r>
            <a:r>
              <a:rPr lang="de-CH" sz="1400" dirty="0" err="1"/>
              <a:t>alloggiano</a:t>
            </a:r>
            <a:r>
              <a:rPr lang="de-CH" sz="1400" dirty="0"/>
              <a:t> </a:t>
            </a:r>
            <a:r>
              <a:rPr lang="de-CH" sz="1400" dirty="0" err="1"/>
              <a:t>presso</a:t>
            </a:r>
            <a:r>
              <a:rPr lang="de-CH" sz="1400" dirty="0"/>
              <a:t> </a:t>
            </a:r>
            <a:r>
              <a:rPr lang="de-CH" sz="1400" dirty="0" err="1"/>
              <a:t>una</a:t>
            </a:r>
            <a:r>
              <a:rPr lang="de-CH" sz="1400" dirty="0"/>
              <a:t> </a:t>
            </a:r>
            <a:r>
              <a:rPr lang="de-CH" sz="1400" dirty="0" err="1"/>
              <a:t>famiglia</a:t>
            </a:r>
            <a:r>
              <a:rPr lang="de-CH" sz="1400" dirty="0"/>
              <a:t> </a:t>
            </a:r>
            <a:r>
              <a:rPr lang="de-CH" sz="1400" dirty="0" err="1"/>
              <a:t>ospitante</a:t>
            </a:r>
            <a:r>
              <a:rPr lang="de-CH" sz="1400" dirty="0"/>
              <a:t>. Durante </a:t>
            </a:r>
            <a:r>
              <a:rPr lang="de-CH" sz="1400" dirty="0" err="1"/>
              <a:t>il</a:t>
            </a:r>
            <a:r>
              <a:rPr lang="de-CH" sz="1400" dirty="0"/>
              <a:t> </a:t>
            </a:r>
            <a:r>
              <a:rPr lang="de-CH" sz="1400" dirty="0" err="1"/>
              <a:t>soggiorno</a:t>
            </a:r>
            <a:r>
              <a:rPr lang="de-CH" sz="1400" dirty="0"/>
              <a:t> </a:t>
            </a:r>
            <a:r>
              <a:rPr lang="de-CH" sz="1400" dirty="0" err="1"/>
              <a:t>devono</a:t>
            </a:r>
            <a:r>
              <a:rPr lang="de-CH" sz="1400" dirty="0"/>
              <a:t> da </a:t>
            </a:r>
            <a:r>
              <a:rPr lang="de-CH" sz="1400" dirty="0" err="1"/>
              <a:t>una</a:t>
            </a:r>
            <a:r>
              <a:rPr lang="de-CH" sz="1400" dirty="0"/>
              <a:t> </a:t>
            </a:r>
            <a:r>
              <a:rPr lang="de-CH" sz="1400" dirty="0" err="1"/>
              <a:t>parte</a:t>
            </a:r>
            <a:r>
              <a:rPr lang="de-CH" sz="1400" dirty="0"/>
              <a:t> </a:t>
            </a:r>
            <a:r>
              <a:rPr lang="de-CH" sz="1400" dirty="0" err="1"/>
              <a:t>immergersi</a:t>
            </a:r>
            <a:r>
              <a:rPr lang="de-CH" sz="1400" dirty="0"/>
              <a:t> in </a:t>
            </a:r>
            <a:r>
              <a:rPr lang="de-CH" sz="1400" dirty="0" err="1"/>
              <a:t>un‘altra</a:t>
            </a:r>
            <a:r>
              <a:rPr lang="de-CH" sz="1400" dirty="0"/>
              <a:t> </a:t>
            </a:r>
            <a:r>
              <a:rPr lang="de-CH" sz="1400" dirty="0" err="1"/>
              <a:t>cultura</a:t>
            </a:r>
            <a:r>
              <a:rPr lang="de-CH" sz="1400" dirty="0"/>
              <a:t> </a:t>
            </a:r>
            <a:r>
              <a:rPr lang="de-CH" sz="1400" dirty="0" err="1"/>
              <a:t>e</a:t>
            </a:r>
            <a:r>
              <a:rPr lang="de-CH" sz="1400" dirty="0"/>
              <a:t> </a:t>
            </a:r>
            <a:r>
              <a:rPr lang="de-CH" sz="1400" dirty="0" err="1"/>
              <a:t>conoscere</a:t>
            </a:r>
            <a:r>
              <a:rPr lang="de-CH" sz="1400" dirty="0"/>
              <a:t> </a:t>
            </a:r>
            <a:r>
              <a:rPr lang="de-CH" sz="1400" dirty="0" err="1"/>
              <a:t>l‘ambiente</a:t>
            </a:r>
            <a:r>
              <a:rPr lang="de-CH" sz="1400" dirty="0"/>
              <a:t> di </a:t>
            </a:r>
            <a:r>
              <a:rPr lang="de-CH" sz="1400" dirty="0" err="1"/>
              <a:t>vita</a:t>
            </a:r>
            <a:r>
              <a:rPr lang="de-CH" sz="1400" dirty="0"/>
              <a:t> delle </a:t>
            </a:r>
            <a:r>
              <a:rPr lang="de-CH" sz="1400" dirty="0" err="1"/>
              <a:t>persone</a:t>
            </a:r>
            <a:r>
              <a:rPr lang="de-CH" sz="1400" dirty="0"/>
              <a:t> di </a:t>
            </a:r>
            <a:r>
              <a:rPr lang="de-CH" sz="1400" dirty="0" err="1"/>
              <a:t>un</a:t>
            </a:r>
            <a:r>
              <a:rPr lang="de-CH" sz="1400" dirty="0"/>
              <a:t> </a:t>
            </a:r>
            <a:r>
              <a:rPr lang="de-CH" sz="1400" dirty="0" err="1"/>
              <a:t>altro</a:t>
            </a:r>
            <a:r>
              <a:rPr lang="de-CH" sz="1400" dirty="0"/>
              <a:t> </a:t>
            </a:r>
            <a:r>
              <a:rPr lang="de-CH" sz="1400" dirty="0" err="1"/>
              <a:t>paese</a:t>
            </a:r>
            <a:r>
              <a:rPr lang="de-CH" sz="1400" dirty="0"/>
              <a:t>, </a:t>
            </a:r>
            <a:r>
              <a:rPr lang="de-CH" sz="1400" dirty="0" err="1"/>
              <a:t>e</a:t>
            </a:r>
            <a:r>
              <a:rPr lang="de-CH" sz="1400" dirty="0"/>
              <a:t> </a:t>
            </a:r>
            <a:r>
              <a:rPr lang="de-CH" sz="1400" dirty="0" err="1"/>
              <a:t>dall‘altra</a:t>
            </a:r>
            <a:r>
              <a:rPr lang="de-CH" sz="1400" dirty="0"/>
              <a:t> </a:t>
            </a:r>
            <a:r>
              <a:rPr lang="de-CH" sz="1400" dirty="0" err="1"/>
              <a:t>migliorare</a:t>
            </a:r>
            <a:r>
              <a:rPr lang="de-CH" sz="1400" dirty="0"/>
              <a:t> le </a:t>
            </a:r>
            <a:r>
              <a:rPr lang="de-CH" sz="1400" dirty="0" err="1"/>
              <a:t>loro</a:t>
            </a:r>
            <a:r>
              <a:rPr lang="de-CH" sz="1400" dirty="0"/>
              <a:t> </a:t>
            </a:r>
            <a:r>
              <a:rPr lang="de-CH" sz="1400" dirty="0" err="1"/>
              <a:t>abilità</a:t>
            </a:r>
            <a:r>
              <a:rPr lang="de-CH" sz="1400" dirty="0"/>
              <a:t> </a:t>
            </a:r>
            <a:r>
              <a:rPr lang="de-CH" sz="1400" dirty="0" err="1"/>
              <a:t>espressive</a:t>
            </a:r>
            <a:r>
              <a:rPr lang="de-CH" sz="1400" dirty="0"/>
              <a:t> in </a:t>
            </a:r>
            <a:r>
              <a:rPr lang="de-CH" sz="1400" dirty="0" err="1"/>
              <a:t>lingua</a:t>
            </a:r>
            <a:r>
              <a:rPr lang="de-CH" sz="1400" dirty="0"/>
              <a:t> </a:t>
            </a:r>
            <a:r>
              <a:rPr lang="de-CH" sz="1400" dirty="0" err="1"/>
              <a:t>straniera</a:t>
            </a:r>
            <a:r>
              <a:rPr lang="de-CH" sz="1400" dirty="0"/>
              <a:t>. </a:t>
            </a:r>
            <a:endParaRPr lang="de-CH" sz="1600" dirty="0"/>
          </a:p>
          <a:p>
            <a:pPr marL="0" indent="0">
              <a:buNone/>
              <a:defRPr/>
            </a:pPr>
            <a:endParaRPr lang="de-CH" sz="1400" dirty="0" smtClean="0">
              <a:latin typeface="Arial"/>
              <a:cs typeface="Arial"/>
            </a:endParaRPr>
          </a:p>
          <a:p>
            <a:pPr marL="0" indent="0">
              <a:buNone/>
              <a:defRPr/>
            </a:pPr>
            <a:endParaRPr lang="de-CH" sz="1400" dirty="0" smtClean="0">
              <a:latin typeface="Arial"/>
              <a:cs typeface="Arial"/>
            </a:endParaRPr>
          </a:p>
          <a:p>
            <a:pPr marL="0" indent="0">
              <a:buNone/>
              <a:defRPr/>
            </a:pPr>
            <a:endParaRPr lang="de-DE" sz="1400" dirty="0" smtClean="0">
              <a:latin typeface="Arial"/>
              <a:cs typeface="Arial"/>
            </a:endParaRPr>
          </a:p>
        </p:txBody>
      </p:sp>
      <p:sp>
        <p:nvSpPr>
          <p:cNvPr id="15" name="Rechteck 14"/>
          <p:cNvSpPr/>
          <p:nvPr/>
        </p:nvSpPr>
        <p:spPr>
          <a:xfrm>
            <a:off x="2699792" y="5898758"/>
            <a:ext cx="4176464" cy="338554"/>
          </a:xfrm>
          <a:prstGeom prst="rect">
            <a:avLst/>
          </a:prstGeom>
          <a:solidFill>
            <a:schemeClr val="accent6">
              <a:lumMod val="40000"/>
              <a:lumOff val="60000"/>
            </a:schemeClr>
          </a:solidFill>
        </p:spPr>
        <p:txBody>
          <a:bodyPr wrap="square">
            <a:spAutoFit/>
          </a:bodyPr>
          <a:lstStyle/>
          <a:p>
            <a:r>
              <a:rPr lang="fr-FR" sz="16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Arial"/>
                <a:cs typeface="Arial"/>
              </a:rPr>
              <a:t>&gt;&gt;</a:t>
            </a:r>
            <a:r>
              <a:rPr lang="fr-FR" sz="1600" b="1" dirty="0" err="1">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Arial"/>
                <a:cs typeface="Arial"/>
              </a:rPr>
              <a:t>prodotto</a:t>
            </a:r>
            <a:r>
              <a:rPr lang="fr-FR" sz="16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Arial"/>
                <a:cs typeface="Arial"/>
              </a:rPr>
              <a:t>: portfolio </a:t>
            </a:r>
            <a:r>
              <a:rPr lang="fr-FR" sz="1600" b="1" dirty="0" err="1">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Arial"/>
                <a:cs typeface="Arial"/>
              </a:rPr>
              <a:t>sulla</a:t>
            </a:r>
            <a:r>
              <a:rPr lang="fr-FR" sz="16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Arial"/>
                <a:cs typeface="Arial"/>
              </a:rPr>
              <a:t> </a:t>
            </a:r>
            <a:r>
              <a:rPr lang="fr-FR" sz="1600" b="1" dirty="0" err="1">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Arial"/>
                <a:cs typeface="Arial"/>
              </a:rPr>
              <a:t>mobilità</a:t>
            </a:r>
            <a:r>
              <a:rPr lang="fr-FR" sz="1600" b="1" dirty="0">
                <a:ln w="12700">
                  <a:solidFill>
                    <a:schemeClr val="tx2">
                      <a:satMod val="155000"/>
                    </a:schemeClr>
                  </a:solidFill>
                  <a:prstDash val="solid"/>
                </a:ln>
                <a:solidFill>
                  <a:schemeClr val="accent2">
                    <a:lumMod val="75000"/>
                  </a:schemeClr>
                </a:solidFill>
                <a:effectLst>
                  <a:outerShdw blurRad="41275" dist="20320" dir="1800000" algn="tl" rotWithShape="0">
                    <a:srgbClr val="000000">
                      <a:alpha val="40000"/>
                    </a:srgbClr>
                  </a:outerShdw>
                </a:effectLst>
                <a:latin typeface="Arial"/>
                <a:cs typeface="Arial"/>
              </a:rPr>
              <a:t>&lt;&lt; </a:t>
            </a:r>
            <a:endParaRPr lang="de-CH" sz="1600" dirty="0">
              <a:solidFill>
                <a:schemeClr val="accent2">
                  <a:lumMod val="75000"/>
                </a:schemeClr>
              </a:solidFill>
            </a:endParaRPr>
          </a:p>
        </p:txBody>
      </p:sp>
      <p:graphicFrame>
        <p:nvGraphicFramePr>
          <p:cNvPr id="8" name="Tabelle 7"/>
          <p:cNvGraphicFramePr>
            <a:graphicFrameLocks noGrp="1"/>
          </p:cNvGraphicFramePr>
          <p:nvPr>
            <p:extLst>
              <p:ext uri="{D42A27DB-BD31-4B8C-83A1-F6EECF244321}">
                <p14:modId xmlns:p14="http://schemas.microsoft.com/office/powerpoint/2010/main" val="2728371189"/>
              </p:ext>
            </p:extLst>
          </p:nvPr>
        </p:nvGraphicFramePr>
        <p:xfrm>
          <a:off x="683567" y="2165173"/>
          <a:ext cx="7777807" cy="3784108"/>
        </p:xfrm>
        <a:graphic>
          <a:graphicData uri="http://schemas.openxmlformats.org/drawingml/2006/table">
            <a:tbl>
              <a:tblPr firstRow="1" bandRow="1">
                <a:tableStyleId>{5C22544A-7EE6-4342-B048-85BDC9FD1C3A}</a:tableStyleId>
              </a:tblPr>
              <a:tblGrid>
                <a:gridCol w="929538">
                  <a:extLst>
                    <a:ext uri="{9D8B030D-6E8A-4147-A177-3AD203B41FA5}">
                      <a16:colId xmlns:a16="http://schemas.microsoft.com/office/drawing/2014/main" val="20000"/>
                    </a:ext>
                  </a:extLst>
                </a:gridCol>
                <a:gridCol w="6848269">
                  <a:extLst>
                    <a:ext uri="{9D8B030D-6E8A-4147-A177-3AD203B41FA5}">
                      <a16:colId xmlns:a16="http://schemas.microsoft.com/office/drawing/2014/main" val="20001"/>
                    </a:ext>
                  </a:extLst>
                </a:gridCol>
              </a:tblGrid>
              <a:tr h="305170">
                <a:tc>
                  <a:txBody>
                    <a:bodyPr/>
                    <a:lstStyle/>
                    <a:p>
                      <a:r>
                        <a:rPr lang="de-CH" sz="1400" dirty="0" smtClean="0">
                          <a:latin typeface="Arial"/>
                          <a:cs typeface="Arial"/>
                        </a:rPr>
                        <a:t>Fase</a:t>
                      </a:r>
                      <a:endParaRPr lang="de-CH" sz="1400" dirty="0">
                        <a:latin typeface="Arial"/>
                        <a:cs typeface="Arial"/>
                      </a:endParaRPr>
                    </a:p>
                  </a:txBody>
                  <a:tcPr>
                    <a:solidFill>
                      <a:schemeClr val="accent2">
                        <a:lumMod val="60000"/>
                        <a:lumOff val="40000"/>
                      </a:schemeClr>
                    </a:solidFill>
                  </a:tcPr>
                </a:tc>
                <a:tc>
                  <a:txBody>
                    <a:bodyPr/>
                    <a:lstStyle/>
                    <a:p>
                      <a:r>
                        <a:rPr lang="de-CH" sz="1400" dirty="0" err="1" smtClean="0">
                          <a:latin typeface="Arial"/>
                          <a:cs typeface="Arial"/>
                        </a:rPr>
                        <a:t>Descrizione</a:t>
                      </a:r>
                      <a:r>
                        <a:rPr lang="de-CH" sz="1400" dirty="0" smtClean="0">
                          <a:latin typeface="Arial"/>
                          <a:cs typeface="Arial"/>
                        </a:rPr>
                        <a:t> delle </a:t>
                      </a:r>
                      <a:r>
                        <a:rPr lang="de-CH" sz="1400" dirty="0" err="1" smtClean="0">
                          <a:latin typeface="Arial"/>
                          <a:cs typeface="Arial"/>
                        </a:rPr>
                        <a:t>attività</a:t>
                      </a:r>
                      <a:r>
                        <a:rPr lang="de-CH" sz="1400" dirty="0" smtClean="0">
                          <a:latin typeface="Arial"/>
                          <a:cs typeface="Arial"/>
                        </a:rPr>
                        <a:t> </a:t>
                      </a:r>
                      <a:r>
                        <a:rPr lang="de-CH" sz="1400" baseline="0" dirty="0" err="1" smtClean="0">
                          <a:latin typeface="Arial"/>
                          <a:cs typeface="Arial"/>
                        </a:rPr>
                        <a:t>e</a:t>
                      </a:r>
                      <a:r>
                        <a:rPr lang="de-CH" sz="1400" baseline="0" dirty="0" smtClean="0">
                          <a:latin typeface="Arial"/>
                          <a:cs typeface="Arial"/>
                        </a:rPr>
                        <a:t> delle </a:t>
                      </a:r>
                      <a:r>
                        <a:rPr lang="de-CH" sz="1400" baseline="0" dirty="0" err="1" smtClean="0">
                          <a:latin typeface="Arial"/>
                          <a:cs typeface="Arial"/>
                        </a:rPr>
                        <a:t>esperienze</a:t>
                      </a:r>
                      <a:r>
                        <a:rPr lang="de-CH" sz="1400" baseline="0" dirty="0" smtClean="0">
                          <a:latin typeface="Arial"/>
                          <a:cs typeface="Arial"/>
                        </a:rPr>
                        <a:t> </a:t>
                      </a:r>
                      <a:r>
                        <a:rPr lang="de-CH" sz="1400" baseline="0" dirty="0" err="1" smtClean="0">
                          <a:latin typeface="Arial"/>
                          <a:cs typeface="Arial"/>
                        </a:rPr>
                        <a:t>durante</a:t>
                      </a:r>
                      <a:r>
                        <a:rPr lang="de-CH" sz="1400" baseline="0" dirty="0" smtClean="0">
                          <a:latin typeface="Arial"/>
                          <a:cs typeface="Arial"/>
                        </a:rPr>
                        <a:t> </a:t>
                      </a:r>
                      <a:r>
                        <a:rPr lang="de-CH" sz="1400" baseline="0" dirty="0" err="1" smtClean="0">
                          <a:latin typeface="Arial"/>
                          <a:cs typeface="Arial"/>
                        </a:rPr>
                        <a:t>il</a:t>
                      </a:r>
                      <a:r>
                        <a:rPr lang="de-CH" sz="1400" baseline="0" dirty="0" smtClean="0">
                          <a:latin typeface="Arial"/>
                          <a:cs typeface="Arial"/>
                        </a:rPr>
                        <a:t> </a:t>
                      </a:r>
                      <a:r>
                        <a:rPr lang="de-CH" sz="1400" baseline="0" dirty="0" err="1" smtClean="0">
                          <a:latin typeface="Arial"/>
                          <a:cs typeface="Arial"/>
                        </a:rPr>
                        <a:t>soggiorno</a:t>
                      </a:r>
                      <a:endParaRPr lang="de-CH" sz="1400" dirty="0">
                        <a:latin typeface="Arial"/>
                        <a:cs typeface="Arial"/>
                      </a:endParaRPr>
                    </a:p>
                  </a:txBody>
                  <a:tcPr>
                    <a:solidFill>
                      <a:schemeClr val="accent2">
                        <a:lumMod val="60000"/>
                        <a:lumOff val="40000"/>
                      </a:schemeClr>
                    </a:solidFill>
                  </a:tcPr>
                </a:tc>
                <a:extLst>
                  <a:ext uri="{0D108BD9-81ED-4DB2-BD59-A6C34878D82A}">
                    <a16:rowId xmlns:a16="http://schemas.microsoft.com/office/drawing/2014/main" val="10000"/>
                  </a:ext>
                </a:extLst>
              </a:tr>
              <a:tr h="1373265">
                <a:tc>
                  <a:txBody>
                    <a:bodyPr/>
                    <a:lstStyle/>
                    <a:p>
                      <a:r>
                        <a:rPr lang="de-CH" sz="1400" dirty="0" smtClean="0">
                          <a:latin typeface="Arial"/>
                          <a:cs typeface="Arial"/>
                        </a:rPr>
                        <a:t>Prima</a:t>
                      </a:r>
                      <a:endParaRPr lang="de-CH" sz="1400" dirty="0">
                        <a:latin typeface="Arial"/>
                        <a:cs typeface="Arial"/>
                      </a:endParaRPr>
                    </a:p>
                  </a:txBody>
                  <a:tcPr/>
                </a:tc>
                <a:tc>
                  <a:txBody>
                    <a:bodyPr/>
                    <a:lstStyle/>
                    <a:p>
                      <a:r>
                        <a:rPr lang="de-CH" sz="1400" kern="1200" dirty="0" smtClean="0">
                          <a:solidFill>
                            <a:schemeClr val="dk1"/>
                          </a:solidFill>
                          <a:effectLst/>
                          <a:latin typeface="Arial"/>
                          <a:ea typeface="+mn-ea"/>
                          <a:cs typeface="Arial"/>
                        </a:rPr>
                        <a:t>Prima della </a:t>
                      </a:r>
                      <a:r>
                        <a:rPr lang="de-CH" sz="1400" kern="1200" dirty="0" err="1" smtClean="0">
                          <a:solidFill>
                            <a:schemeClr val="dk1"/>
                          </a:solidFill>
                          <a:effectLst/>
                          <a:latin typeface="Arial"/>
                          <a:ea typeface="+mn-ea"/>
                          <a:cs typeface="Arial"/>
                        </a:rPr>
                        <a:t>partenza</a:t>
                      </a:r>
                      <a:r>
                        <a:rPr lang="de-CH" sz="1400" kern="1200" dirty="0" smtClean="0">
                          <a:solidFill>
                            <a:schemeClr val="dk1"/>
                          </a:solidFill>
                          <a:effectLst/>
                          <a:latin typeface="Arial"/>
                          <a:ea typeface="+mn-ea"/>
                          <a:cs typeface="Arial"/>
                        </a:rPr>
                        <a:t> i </a:t>
                      </a:r>
                      <a:r>
                        <a:rPr lang="de-CH" sz="1400" kern="1200" dirty="0" err="1" smtClean="0">
                          <a:solidFill>
                            <a:schemeClr val="dk1"/>
                          </a:solidFill>
                          <a:effectLst/>
                          <a:latin typeface="Arial"/>
                          <a:ea typeface="+mn-ea"/>
                          <a:cs typeface="Arial"/>
                        </a:rPr>
                        <a:t>docenti</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preparano</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gli</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allievi</a:t>
                      </a:r>
                      <a:r>
                        <a:rPr lang="de-CH" sz="1400" kern="1200" dirty="0" smtClean="0">
                          <a:solidFill>
                            <a:schemeClr val="dk1"/>
                          </a:solidFill>
                          <a:effectLst/>
                          <a:latin typeface="Arial"/>
                          <a:ea typeface="+mn-ea"/>
                          <a:cs typeface="Arial"/>
                        </a:rPr>
                        <a:t> al </a:t>
                      </a:r>
                      <a:r>
                        <a:rPr lang="de-CH" sz="1400" kern="1200" dirty="0" err="1" smtClean="0">
                          <a:solidFill>
                            <a:schemeClr val="dk1"/>
                          </a:solidFill>
                          <a:effectLst/>
                          <a:latin typeface="Arial"/>
                          <a:ea typeface="+mn-ea"/>
                          <a:cs typeface="Arial"/>
                        </a:rPr>
                        <a:t>soggiorno</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durante</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quattro</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lezioni</a:t>
                      </a:r>
                      <a:r>
                        <a:rPr lang="de-CH" sz="140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Gli</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allievi</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fissano</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gli</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obiettivi</a:t>
                      </a:r>
                      <a:r>
                        <a:rPr lang="de-CH" sz="1400" b="0" kern="1200" dirty="0" smtClean="0">
                          <a:solidFill>
                            <a:schemeClr val="dk1"/>
                          </a:solidFill>
                          <a:effectLst/>
                          <a:latin typeface="Arial"/>
                          <a:ea typeface="+mn-ea"/>
                          <a:cs typeface="Arial"/>
                        </a:rPr>
                        <a:t> per </a:t>
                      </a:r>
                      <a:r>
                        <a:rPr lang="de-CH" sz="1400" b="0" kern="1200" dirty="0" err="1" smtClean="0">
                          <a:solidFill>
                            <a:schemeClr val="dk1"/>
                          </a:solidFill>
                          <a:effectLst/>
                          <a:latin typeface="Arial"/>
                          <a:ea typeface="+mn-ea"/>
                          <a:cs typeface="Arial"/>
                        </a:rPr>
                        <a:t>l‘apprendimento</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linguistico</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riflettono</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sull‘idea</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e</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sulle</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aspettative</a:t>
                      </a:r>
                      <a:r>
                        <a:rPr lang="de-CH" sz="1400" b="0" kern="1200" dirty="0" smtClean="0">
                          <a:solidFill>
                            <a:schemeClr val="dk1"/>
                          </a:solidFill>
                          <a:effectLst/>
                          <a:latin typeface="Arial"/>
                          <a:ea typeface="+mn-ea"/>
                          <a:cs typeface="Arial"/>
                        </a:rPr>
                        <a:t> in </a:t>
                      </a:r>
                      <a:r>
                        <a:rPr lang="de-CH" sz="1400" b="0" kern="1200" dirty="0" err="1" smtClean="0">
                          <a:solidFill>
                            <a:schemeClr val="dk1"/>
                          </a:solidFill>
                          <a:effectLst/>
                          <a:latin typeface="Arial"/>
                          <a:ea typeface="+mn-ea"/>
                          <a:cs typeface="Arial"/>
                        </a:rPr>
                        <a:t>vista</a:t>
                      </a:r>
                      <a:r>
                        <a:rPr lang="de-CH" sz="1400" b="0" kern="1200" dirty="0" smtClean="0">
                          <a:solidFill>
                            <a:schemeClr val="dk1"/>
                          </a:solidFill>
                          <a:effectLst/>
                          <a:latin typeface="Arial"/>
                          <a:ea typeface="+mn-ea"/>
                          <a:cs typeface="Arial"/>
                        </a:rPr>
                        <a:t> di </a:t>
                      </a:r>
                      <a:r>
                        <a:rPr lang="de-CH" sz="1400" b="0" kern="1200" dirty="0" err="1" smtClean="0">
                          <a:solidFill>
                            <a:schemeClr val="dk1"/>
                          </a:solidFill>
                          <a:effectLst/>
                          <a:latin typeface="Arial"/>
                          <a:ea typeface="+mn-ea"/>
                          <a:cs typeface="Arial"/>
                        </a:rPr>
                        <a:t>un</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soggiorno</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linguistico</a:t>
                      </a:r>
                      <a:r>
                        <a:rPr lang="de-CH" sz="1400" b="0" kern="1200" dirty="0" smtClean="0">
                          <a:solidFill>
                            <a:schemeClr val="dk1"/>
                          </a:solidFill>
                          <a:effectLst/>
                          <a:latin typeface="Arial"/>
                          <a:ea typeface="+mn-ea"/>
                          <a:cs typeface="Arial"/>
                        </a:rPr>
                        <a:t>,</a:t>
                      </a:r>
                      <a:r>
                        <a:rPr lang="de-CH" sz="1400" b="0" kern="1200" baseline="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sono</a:t>
                      </a:r>
                      <a:r>
                        <a:rPr lang="de-CH" sz="1400" b="0" kern="1200" dirty="0" smtClean="0">
                          <a:solidFill>
                            <a:schemeClr val="dk1"/>
                          </a:solidFill>
                          <a:effectLst/>
                          <a:latin typeface="Arial"/>
                          <a:ea typeface="+mn-ea"/>
                          <a:cs typeface="Arial"/>
                        </a:rPr>
                        <a:t> in </a:t>
                      </a:r>
                      <a:r>
                        <a:rPr lang="de-CH" sz="1400" b="0" kern="1200" dirty="0" err="1" smtClean="0">
                          <a:solidFill>
                            <a:schemeClr val="dk1"/>
                          </a:solidFill>
                          <a:effectLst/>
                          <a:latin typeface="Arial"/>
                          <a:ea typeface="+mn-ea"/>
                          <a:cs typeface="Arial"/>
                        </a:rPr>
                        <a:t>grado</a:t>
                      </a:r>
                      <a:r>
                        <a:rPr lang="de-CH" sz="1400" b="0" kern="1200" dirty="0" smtClean="0">
                          <a:solidFill>
                            <a:schemeClr val="dk1"/>
                          </a:solidFill>
                          <a:effectLst/>
                          <a:latin typeface="Arial"/>
                          <a:ea typeface="+mn-ea"/>
                          <a:cs typeface="Arial"/>
                        </a:rPr>
                        <a:t> di </a:t>
                      </a:r>
                      <a:r>
                        <a:rPr lang="de-CH" sz="1400" b="0" kern="1200" dirty="0" err="1" smtClean="0">
                          <a:solidFill>
                            <a:schemeClr val="dk1"/>
                          </a:solidFill>
                          <a:effectLst/>
                          <a:latin typeface="Arial"/>
                          <a:ea typeface="+mn-ea"/>
                          <a:cs typeface="Arial"/>
                        </a:rPr>
                        <a:t>riflettere</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sugli</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atteggiamenti</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comunicativi</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riconoscono</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l‘importanza</a:t>
                      </a:r>
                      <a:r>
                        <a:rPr lang="de-CH" sz="1400" b="0" kern="1200" dirty="0" smtClean="0">
                          <a:solidFill>
                            <a:schemeClr val="dk1"/>
                          </a:solidFill>
                          <a:effectLst/>
                          <a:latin typeface="Arial"/>
                          <a:ea typeface="+mn-ea"/>
                          <a:cs typeface="Arial"/>
                        </a:rPr>
                        <a:t> delle </a:t>
                      </a:r>
                      <a:r>
                        <a:rPr lang="de-CH" sz="1400" b="0" kern="1200" dirty="0" err="1" smtClean="0">
                          <a:solidFill>
                            <a:schemeClr val="dk1"/>
                          </a:solidFill>
                          <a:effectLst/>
                          <a:latin typeface="Arial"/>
                          <a:ea typeface="+mn-ea"/>
                          <a:cs typeface="Arial"/>
                        </a:rPr>
                        <a:t>strategie</a:t>
                      </a:r>
                      <a:r>
                        <a:rPr lang="de-CH" sz="1400" b="0" kern="1200" dirty="0" smtClean="0">
                          <a:solidFill>
                            <a:schemeClr val="dk1"/>
                          </a:solidFill>
                          <a:effectLst/>
                          <a:latin typeface="Arial"/>
                          <a:ea typeface="+mn-ea"/>
                          <a:cs typeface="Arial"/>
                        </a:rPr>
                        <a:t> di </a:t>
                      </a:r>
                      <a:r>
                        <a:rPr lang="de-CH" sz="1400" b="0" kern="1200" dirty="0" err="1" smtClean="0">
                          <a:solidFill>
                            <a:schemeClr val="dk1"/>
                          </a:solidFill>
                          <a:effectLst/>
                          <a:latin typeface="Arial"/>
                          <a:ea typeface="+mn-ea"/>
                          <a:cs typeface="Arial"/>
                        </a:rPr>
                        <a:t>comunicazione</a:t>
                      </a:r>
                      <a:r>
                        <a:rPr lang="de-CH" sz="1400" b="0" kern="1200" dirty="0" smtClean="0">
                          <a:solidFill>
                            <a:schemeClr val="dk1"/>
                          </a:solidFill>
                          <a:effectLst/>
                          <a:latin typeface="Arial"/>
                          <a:ea typeface="+mn-ea"/>
                          <a:cs typeface="Arial"/>
                        </a:rPr>
                        <a:t> per</a:t>
                      </a:r>
                      <a:r>
                        <a:rPr lang="de-CH" sz="1400" b="0" kern="1200" baseline="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apprendere</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una</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lingua</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straniera</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e</a:t>
                      </a:r>
                      <a:r>
                        <a:rPr lang="de-CH" sz="1400" b="0" kern="1200" dirty="0" smtClean="0">
                          <a:solidFill>
                            <a:schemeClr val="dk1"/>
                          </a:solidFill>
                          <a:effectLst/>
                          <a:latin typeface="Arial"/>
                          <a:ea typeface="+mn-ea"/>
                          <a:cs typeface="Arial"/>
                        </a:rPr>
                        <a:t> si </a:t>
                      </a:r>
                      <a:r>
                        <a:rPr lang="de-CH" sz="1400" b="0" kern="1200" dirty="0" err="1" smtClean="0">
                          <a:solidFill>
                            <a:schemeClr val="dk1"/>
                          </a:solidFill>
                          <a:effectLst/>
                          <a:latin typeface="Arial"/>
                          <a:ea typeface="+mn-ea"/>
                          <a:cs typeface="Arial"/>
                        </a:rPr>
                        <a:t>rendono</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conto</a:t>
                      </a:r>
                      <a:r>
                        <a:rPr lang="de-CH" sz="1400" b="0" kern="1200" dirty="0" smtClean="0">
                          <a:solidFill>
                            <a:schemeClr val="dk1"/>
                          </a:solidFill>
                          <a:effectLst/>
                          <a:latin typeface="Arial"/>
                          <a:ea typeface="+mn-ea"/>
                          <a:cs typeface="Arial"/>
                        </a:rPr>
                        <a:t> di </a:t>
                      </a:r>
                      <a:r>
                        <a:rPr lang="de-CH" sz="1400" b="0" kern="1200" dirty="0" err="1" smtClean="0">
                          <a:solidFill>
                            <a:schemeClr val="dk1"/>
                          </a:solidFill>
                          <a:effectLst/>
                          <a:latin typeface="Arial"/>
                          <a:ea typeface="+mn-ea"/>
                          <a:cs typeface="Arial"/>
                        </a:rPr>
                        <a:t>quali</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strategie</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fanno</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consapevolmente</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uso</a:t>
                      </a:r>
                      <a:r>
                        <a:rPr lang="de-CH" sz="1400" b="0" kern="1200" dirty="0" smtClean="0">
                          <a:solidFill>
                            <a:schemeClr val="dk1"/>
                          </a:solidFill>
                          <a:effectLst/>
                          <a:latin typeface="Arial"/>
                          <a:ea typeface="+mn-ea"/>
                          <a:cs typeface="Arial"/>
                        </a:rPr>
                        <a:t>.</a:t>
                      </a:r>
                      <a:endParaRPr lang="de-CH" sz="1400" dirty="0">
                        <a:latin typeface="Arial"/>
                        <a:cs typeface="Arial"/>
                      </a:endParaRPr>
                    </a:p>
                  </a:txBody>
                  <a:tcPr/>
                </a:tc>
                <a:extLst>
                  <a:ext uri="{0D108BD9-81ED-4DB2-BD59-A6C34878D82A}">
                    <a16:rowId xmlns:a16="http://schemas.microsoft.com/office/drawing/2014/main" val="10001"/>
                  </a:ext>
                </a:extLst>
              </a:tr>
              <a:tr h="1159646">
                <a:tc>
                  <a:txBody>
                    <a:bodyPr/>
                    <a:lstStyle/>
                    <a:p>
                      <a:r>
                        <a:rPr lang="de-CH" sz="1400" dirty="0" smtClean="0">
                          <a:latin typeface="Arial"/>
                          <a:cs typeface="Arial"/>
                        </a:rPr>
                        <a:t>Durante</a:t>
                      </a:r>
                      <a:endParaRPr lang="de-CH" sz="1400" dirty="0">
                        <a:latin typeface="Arial"/>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kern="1200" dirty="0" smtClean="0">
                          <a:solidFill>
                            <a:schemeClr val="dk1"/>
                          </a:solidFill>
                          <a:effectLst/>
                          <a:latin typeface="Arial"/>
                          <a:ea typeface="+mn-ea"/>
                          <a:cs typeface="Arial"/>
                        </a:rPr>
                        <a:t>Durante </a:t>
                      </a:r>
                      <a:r>
                        <a:rPr lang="de-CH" sz="1400" kern="1200" dirty="0" err="1" smtClean="0">
                          <a:solidFill>
                            <a:schemeClr val="dk1"/>
                          </a:solidFill>
                          <a:effectLst/>
                          <a:latin typeface="Arial"/>
                          <a:ea typeface="+mn-ea"/>
                          <a:cs typeface="Arial"/>
                        </a:rPr>
                        <a:t>il</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soggiorno</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linguistico</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gli</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allievi</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vivono</a:t>
                      </a:r>
                      <a:r>
                        <a:rPr lang="de-CH" sz="1400" kern="1200" dirty="0" smtClean="0">
                          <a:solidFill>
                            <a:schemeClr val="dk1"/>
                          </a:solidFill>
                          <a:effectLst/>
                          <a:latin typeface="Arial"/>
                          <a:ea typeface="+mn-ea"/>
                          <a:cs typeface="Arial"/>
                        </a:rPr>
                        <a:t> la </a:t>
                      </a:r>
                      <a:r>
                        <a:rPr lang="de-CH" sz="1400" kern="1200" dirty="0" err="1" smtClean="0">
                          <a:solidFill>
                            <a:schemeClr val="dk1"/>
                          </a:solidFill>
                          <a:effectLst/>
                          <a:latin typeface="Arial"/>
                          <a:ea typeface="+mn-ea"/>
                          <a:cs typeface="Arial"/>
                        </a:rPr>
                        <a:t>quotidianità</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francese</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sia</a:t>
                      </a:r>
                      <a:r>
                        <a:rPr lang="de-CH" sz="1400" kern="1200" dirty="0" smtClean="0">
                          <a:solidFill>
                            <a:schemeClr val="dk1"/>
                          </a:solidFill>
                          <a:effectLst/>
                          <a:latin typeface="Arial"/>
                          <a:ea typeface="+mn-ea"/>
                          <a:cs typeface="Arial"/>
                        </a:rPr>
                        <a:t> a </a:t>
                      </a:r>
                      <a:r>
                        <a:rPr lang="de-CH" sz="1400" kern="1200" dirty="0" err="1" smtClean="0">
                          <a:solidFill>
                            <a:schemeClr val="dk1"/>
                          </a:solidFill>
                          <a:effectLst/>
                          <a:latin typeface="Arial"/>
                          <a:ea typeface="+mn-ea"/>
                          <a:cs typeface="Arial"/>
                        </a:rPr>
                        <a:t>scuola</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che</a:t>
                      </a:r>
                      <a:r>
                        <a:rPr lang="de-CH" sz="1400" kern="1200" dirty="0" smtClean="0">
                          <a:solidFill>
                            <a:schemeClr val="dk1"/>
                          </a:solidFill>
                          <a:effectLst/>
                          <a:latin typeface="Arial"/>
                          <a:ea typeface="+mn-ea"/>
                          <a:cs typeface="Arial"/>
                        </a:rPr>
                        <a:t> in </a:t>
                      </a:r>
                      <a:r>
                        <a:rPr lang="de-CH" sz="1400" kern="1200" dirty="0" err="1" smtClean="0">
                          <a:solidFill>
                            <a:schemeClr val="dk1"/>
                          </a:solidFill>
                          <a:effectLst/>
                          <a:latin typeface="Arial"/>
                          <a:ea typeface="+mn-ea"/>
                          <a:cs typeface="Arial"/>
                        </a:rPr>
                        <a:t>famiglia</a:t>
                      </a:r>
                      <a:r>
                        <a:rPr lang="de-CH" sz="1400" kern="1200" dirty="0" smtClean="0">
                          <a:solidFill>
                            <a:schemeClr val="dk1"/>
                          </a:solidFill>
                          <a:effectLst/>
                          <a:latin typeface="Arial"/>
                          <a:ea typeface="+mn-ea"/>
                          <a:cs typeface="Arial"/>
                        </a:rPr>
                        <a:t>. </a:t>
                      </a:r>
                      <a:endParaRPr lang="de-CH" sz="1400" dirty="0" smtClean="0">
                        <a:effectLst/>
                        <a:latin typeface="Arial"/>
                        <a:cs typeface="Arial"/>
                      </a:endParaRPr>
                    </a:p>
                    <a:p>
                      <a:r>
                        <a:rPr lang="de-CH" sz="1400" b="0" kern="1200" dirty="0" err="1" smtClean="0">
                          <a:solidFill>
                            <a:schemeClr val="dk1"/>
                          </a:solidFill>
                          <a:effectLst/>
                          <a:latin typeface="Arial"/>
                          <a:ea typeface="+mn-ea"/>
                          <a:cs typeface="Arial"/>
                        </a:rPr>
                        <a:t>R</a:t>
                      </a:r>
                      <a:r>
                        <a:rPr lang="de-CH" sz="1400" kern="1200" dirty="0" err="1" smtClean="0">
                          <a:solidFill>
                            <a:schemeClr val="dk1"/>
                          </a:solidFill>
                          <a:effectLst/>
                          <a:latin typeface="Arial"/>
                          <a:ea typeface="+mn-ea"/>
                          <a:cs typeface="Arial"/>
                        </a:rPr>
                        <a:t>accolgono</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quanto</a:t>
                      </a:r>
                      <a:r>
                        <a:rPr lang="de-CH" sz="1400" kern="1200" dirty="0" smtClean="0">
                          <a:solidFill>
                            <a:schemeClr val="dk1"/>
                          </a:solidFill>
                          <a:effectLst/>
                          <a:latin typeface="Arial"/>
                          <a:ea typeface="+mn-ea"/>
                          <a:cs typeface="Arial"/>
                        </a:rPr>
                        <a:t> più </a:t>
                      </a:r>
                      <a:r>
                        <a:rPr lang="de-CH" sz="1400" kern="1200" dirty="0" err="1" smtClean="0">
                          <a:solidFill>
                            <a:schemeClr val="dk1"/>
                          </a:solidFill>
                          <a:effectLst/>
                          <a:latin typeface="Arial"/>
                          <a:ea typeface="+mn-ea"/>
                          <a:cs typeface="Arial"/>
                        </a:rPr>
                        <a:t>possibile</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osservazioni</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e</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esperienze</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fatte</a:t>
                      </a:r>
                      <a:r>
                        <a:rPr lang="de-CH" sz="1400" kern="1200" baseline="0" dirty="0" smtClean="0">
                          <a:solidFill>
                            <a:schemeClr val="dk1"/>
                          </a:solidFill>
                          <a:effectLst/>
                          <a:latin typeface="Arial"/>
                          <a:ea typeface="+mn-ea"/>
                          <a:cs typeface="Arial"/>
                        </a:rPr>
                        <a:t> </a:t>
                      </a:r>
                      <a:r>
                        <a:rPr lang="de-CH" sz="1400" kern="1200" baseline="0" dirty="0" err="1" smtClean="0">
                          <a:solidFill>
                            <a:schemeClr val="dk1"/>
                          </a:solidFill>
                          <a:effectLst/>
                          <a:latin typeface="Arial"/>
                          <a:ea typeface="+mn-ea"/>
                          <a:cs typeface="Arial"/>
                        </a:rPr>
                        <a:t>nel</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campo</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linguistico</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e</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interculturale</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che</a:t>
                      </a:r>
                      <a:r>
                        <a:rPr lang="de-CH" sz="1400" kern="1200" dirty="0" smtClean="0">
                          <a:solidFill>
                            <a:schemeClr val="dk1"/>
                          </a:solidFill>
                          <a:effectLst/>
                          <a:latin typeface="Arial"/>
                          <a:ea typeface="+mn-ea"/>
                          <a:cs typeface="Arial"/>
                        </a:rPr>
                        <a:t> in </a:t>
                      </a:r>
                      <a:r>
                        <a:rPr lang="de-CH" sz="1400" kern="1200" dirty="0" err="1" smtClean="0">
                          <a:solidFill>
                            <a:schemeClr val="dk1"/>
                          </a:solidFill>
                          <a:effectLst/>
                          <a:latin typeface="Arial"/>
                          <a:ea typeface="+mn-ea"/>
                          <a:cs typeface="Arial"/>
                        </a:rPr>
                        <a:t>base</a:t>
                      </a:r>
                      <a:r>
                        <a:rPr lang="de-CH" sz="1400" kern="1200" dirty="0" smtClean="0">
                          <a:solidFill>
                            <a:schemeClr val="dk1"/>
                          </a:solidFill>
                          <a:effectLst/>
                          <a:latin typeface="Arial"/>
                          <a:ea typeface="+mn-ea"/>
                          <a:cs typeface="Arial"/>
                        </a:rPr>
                        <a:t> al </a:t>
                      </a:r>
                      <a:r>
                        <a:rPr lang="de-CH" sz="1400" kern="1200" dirty="0" err="1" smtClean="0">
                          <a:solidFill>
                            <a:schemeClr val="dk1"/>
                          </a:solidFill>
                          <a:effectLst/>
                          <a:latin typeface="Arial"/>
                          <a:ea typeface="+mn-ea"/>
                          <a:cs typeface="Arial"/>
                        </a:rPr>
                        <a:t>loro</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interesse</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e</a:t>
                      </a:r>
                      <a:r>
                        <a:rPr lang="de-CH" sz="1400" kern="1200" dirty="0" smtClean="0">
                          <a:solidFill>
                            <a:schemeClr val="dk1"/>
                          </a:solidFill>
                          <a:effectLst/>
                          <a:latin typeface="Arial"/>
                          <a:ea typeface="+mn-ea"/>
                          <a:cs typeface="Arial"/>
                        </a:rPr>
                        <a:t> alle </a:t>
                      </a:r>
                      <a:r>
                        <a:rPr lang="de-CH" sz="1400" kern="1200" dirty="0" err="1" smtClean="0">
                          <a:solidFill>
                            <a:schemeClr val="dk1"/>
                          </a:solidFill>
                          <a:effectLst/>
                          <a:latin typeface="Arial"/>
                          <a:ea typeface="+mn-ea"/>
                          <a:cs typeface="Arial"/>
                        </a:rPr>
                        <a:t>loro</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capacità</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riportano</a:t>
                      </a:r>
                      <a:r>
                        <a:rPr lang="de-CH" sz="1400" kern="1200" dirty="0" smtClean="0">
                          <a:solidFill>
                            <a:schemeClr val="dk1"/>
                          </a:solidFill>
                          <a:effectLst/>
                          <a:latin typeface="Arial"/>
                          <a:ea typeface="+mn-ea"/>
                          <a:cs typeface="Arial"/>
                        </a:rPr>
                        <a:t> per </a:t>
                      </a:r>
                      <a:r>
                        <a:rPr lang="de-CH" sz="1400" kern="1200" dirty="0" err="1" smtClean="0">
                          <a:solidFill>
                            <a:schemeClr val="dk1"/>
                          </a:solidFill>
                          <a:effectLst/>
                          <a:latin typeface="Arial"/>
                          <a:ea typeface="+mn-ea"/>
                          <a:cs typeface="Arial"/>
                        </a:rPr>
                        <a:t>iscritto</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con</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fotografie</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con</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registrazioni</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audio</a:t>
                      </a:r>
                      <a:r>
                        <a:rPr lang="de-CH" sz="1400" kern="1200" dirty="0" smtClean="0">
                          <a:solidFill>
                            <a:schemeClr val="dk1"/>
                          </a:solidFill>
                          <a:effectLst/>
                          <a:latin typeface="Arial"/>
                          <a:ea typeface="+mn-ea"/>
                          <a:cs typeface="Arial"/>
                        </a:rPr>
                        <a:t> o </a:t>
                      </a:r>
                      <a:r>
                        <a:rPr lang="de-CH" sz="1400" kern="1200" dirty="0" err="1" smtClean="0">
                          <a:solidFill>
                            <a:schemeClr val="dk1"/>
                          </a:solidFill>
                          <a:effectLst/>
                          <a:latin typeface="Arial"/>
                          <a:ea typeface="+mn-ea"/>
                          <a:cs typeface="Arial"/>
                        </a:rPr>
                        <a:t>visive</a:t>
                      </a:r>
                      <a:r>
                        <a:rPr lang="de-CH" sz="1400" b="0" kern="1200" dirty="0" smtClean="0">
                          <a:solidFill>
                            <a:schemeClr val="dk1"/>
                          </a:solidFill>
                          <a:effectLst/>
                          <a:latin typeface="Arial"/>
                          <a:ea typeface="+mn-ea"/>
                          <a:cs typeface="Arial"/>
                        </a:rPr>
                        <a:t>. </a:t>
                      </a:r>
                      <a:endParaRPr lang="de-CH" sz="1400" b="0" dirty="0">
                        <a:latin typeface="Arial"/>
                        <a:cs typeface="Arial"/>
                      </a:endParaRPr>
                    </a:p>
                  </a:txBody>
                  <a:tcPr/>
                </a:tc>
                <a:extLst>
                  <a:ext uri="{0D108BD9-81ED-4DB2-BD59-A6C34878D82A}">
                    <a16:rowId xmlns:a16="http://schemas.microsoft.com/office/drawing/2014/main" val="10002"/>
                  </a:ext>
                </a:extLst>
              </a:tr>
              <a:tr h="946027">
                <a:tc>
                  <a:txBody>
                    <a:bodyPr/>
                    <a:lstStyle/>
                    <a:p>
                      <a:r>
                        <a:rPr lang="de-CH" sz="1400" dirty="0" err="1" smtClean="0">
                          <a:latin typeface="Arial"/>
                          <a:cs typeface="Arial"/>
                        </a:rPr>
                        <a:t>Dopo</a:t>
                      </a:r>
                      <a:endParaRPr lang="de-CH" sz="1400" dirty="0">
                        <a:latin typeface="Arial"/>
                        <a:cs typeface="Arial"/>
                      </a:endParaRPr>
                    </a:p>
                  </a:txBody>
                  <a:tcPr/>
                </a:tc>
                <a:tc>
                  <a:txBody>
                    <a:bodyPr/>
                    <a:lstStyle/>
                    <a:p>
                      <a:r>
                        <a:rPr lang="de-CH" sz="1400" kern="1200" dirty="0" err="1" smtClean="0">
                          <a:solidFill>
                            <a:schemeClr val="dk1"/>
                          </a:solidFill>
                          <a:effectLst/>
                          <a:latin typeface="Arial"/>
                          <a:ea typeface="+mn-ea"/>
                          <a:cs typeface="Arial"/>
                        </a:rPr>
                        <a:t>Dopo</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il</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soggiorno</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linguistico</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l‘insegnante</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programma</a:t>
                      </a:r>
                      <a:r>
                        <a:rPr lang="de-CH" sz="1400" kern="1200" dirty="0" smtClean="0">
                          <a:solidFill>
                            <a:schemeClr val="dk1"/>
                          </a:solidFill>
                          <a:effectLst/>
                          <a:latin typeface="Arial"/>
                          <a:ea typeface="+mn-ea"/>
                          <a:cs typeface="Arial"/>
                        </a:rPr>
                        <a:t> due </a:t>
                      </a:r>
                      <a:r>
                        <a:rPr lang="de-CH" sz="1400" kern="1200" dirty="0" err="1" smtClean="0">
                          <a:solidFill>
                            <a:schemeClr val="dk1"/>
                          </a:solidFill>
                          <a:effectLst/>
                          <a:latin typeface="Arial"/>
                          <a:ea typeface="+mn-ea"/>
                          <a:cs typeface="Arial"/>
                        </a:rPr>
                        <a:t>lezioni</a:t>
                      </a:r>
                      <a:r>
                        <a:rPr lang="de-CH" sz="1400" kern="1200" dirty="0" smtClean="0">
                          <a:solidFill>
                            <a:schemeClr val="dk1"/>
                          </a:solidFill>
                          <a:effectLst/>
                          <a:latin typeface="Arial"/>
                          <a:ea typeface="+mn-ea"/>
                          <a:cs typeface="Arial"/>
                        </a:rPr>
                        <a:t> per </a:t>
                      </a:r>
                      <a:r>
                        <a:rPr lang="de-CH" sz="1400" kern="1200" dirty="0" err="1" smtClean="0">
                          <a:solidFill>
                            <a:schemeClr val="dk1"/>
                          </a:solidFill>
                          <a:effectLst/>
                          <a:latin typeface="Arial"/>
                          <a:ea typeface="+mn-ea"/>
                          <a:cs typeface="Arial"/>
                        </a:rPr>
                        <a:t>il</a:t>
                      </a:r>
                      <a:r>
                        <a:rPr lang="de-CH" sz="1400" kern="1200" dirty="0" smtClean="0">
                          <a:solidFill>
                            <a:schemeClr val="dk1"/>
                          </a:solidFill>
                          <a:effectLst/>
                          <a:latin typeface="Arial"/>
                          <a:ea typeface="+mn-ea"/>
                          <a:cs typeface="Arial"/>
                        </a:rPr>
                        <a:t> </a:t>
                      </a:r>
                      <a:r>
                        <a:rPr lang="de-CH" sz="1400" kern="1200" dirty="0" err="1" smtClean="0">
                          <a:solidFill>
                            <a:schemeClr val="dk1"/>
                          </a:solidFill>
                          <a:effectLst/>
                          <a:latin typeface="Arial"/>
                          <a:ea typeface="+mn-ea"/>
                          <a:cs typeface="Arial"/>
                        </a:rPr>
                        <a:t>controllo</a:t>
                      </a:r>
                      <a:r>
                        <a:rPr lang="de-CH" sz="1400" kern="1200" dirty="0" smtClean="0">
                          <a:solidFill>
                            <a:schemeClr val="dk1"/>
                          </a:solidFill>
                          <a:effectLst/>
                          <a:latin typeface="Arial"/>
                          <a:ea typeface="+mn-ea"/>
                          <a:cs typeface="Arial"/>
                        </a:rPr>
                        <a:t> del </a:t>
                      </a:r>
                      <a:r>
                        <a:rPr lang="de-CH" sz="1400" kern="1200" dirty="0" err="1" smtClean="0">
                          <a:solidFill>
                            <a:schemeClr val="dk1"/>
                          </a:solidFill>
                          <a:effectLst/>
                          <a:latin typeface="Arial"/>
                          <a:ea typeface="+mn-ea"/>
                          <a:cs typeface="Arial"/>
                        </a:rPr>
                        <a:t>soggiorno</a:t>
                      </a:r>
                      <a:r>
                        <a:rPr lang="de-CH" sz="1400" kern="1200" dirty="0" smtClean="0">
                          <a:solidFill>
                            <a:schemeClr val="dk1"/>
                          </a:solidFill>
                          <a:effectLst/>
                          <a:latin typeface="Arial"/>
                          <a:ea typeface="+mn-ea"/>
                          <a:cs typeface="Arial"/>
                        </a:rPr>
                        <a:t>.</a:t>
                      </a:r>
                      <a:r>
                        <a:rPr lang="de-CH" sz="1400" dirty="0" smtClean="0">
                          <a:effectLst/>
                          <a:latin typeface="Arial"/>
                          <a:cs typeface="Arial"/>
                        </a:rPr>
                        <a:t> </a:t>
                      </a:r>
                      <a:r>
                        <a:rPr lang="de-CH" sz="1400" b="0" kern="1200" dirty="0" err="1" smtClean="0">
                          <a:solidFill>
                            <a:schemeClr val="dk1"/>
                          </a:solidFill>
                          <a:effectLst/>
                          <a:latin typeface="Arial"/>
                          <a:ea typeface="+mn-ea"/>
                          <a:cs typeface="Arial"/>
                        </a:rPr>
                        <a:t>Gli</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allievi</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riesaminano</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il</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loro</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soggiorno</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nell‘altra</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regione</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linguistica</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confrontano</a:t>
                      </a:r>
                      <a:r>
                        <a:rPr lang="de-CH" sz="1400" b="0" kern="1200" baseline="0" dirty="0" smtClean="0">
                          <a:solidFill>
                            <a:schemeClr val="dk1"/>
                          </a:solidFill>
                          <a:effectLst/>
                          <a:latin typeface="Arial"/>
                          <a:ea typeface="+mn-ea"/>
                          <a:cs typeface="Arial"/>
                        </a:rPr>
                        <a:t> </a:t>
                      </a:r>
                      <a:r>
                        <a:rPr lang="de-CH" sz="1400" b="0" kern="1200" dirty="0" smtClean="0">
                          <a:solidFill>
                            <a:schemeClr val="dk1"/>
                          </a:solidFill>
                          <a:effectLst/>
                          <a:latin typeface="Arial"/>
                          <a:ea typeface="+mn-ea"/>
                          <a:cs typeface="Arial"/>
                        </a:rPr>
                        <a:t>le </a:t>
                      </a:r>
                      <a:r>
                        <a:rPr lang="de-CH" sz="1400" b="0" kern="1200" dirty="0" err="1" smtClean="0">
                          <a:solidFill>
                            <a:schemeClr val="dk1"/>
                          </a:solidFill>
                          <a:effectLst/>
                          <a:latin typeface="Arial"/>
                          <a:ea typeface="+mn-ea"/>
                          <a:cs typeface="Arial"/>
                        </a:rPr>
                        <a:t>loro</a:t>
                      </a:r>
                      <a:r>
                        <a:rPr lang="de-CH" sz="1400" b="0" kern="1200" dirty="0" smtClean="0">
                          <a:solidFill>
                            <a:schemeClr val="dk1"/>
                          </a:solidFill>
                          <a:effectLst/>
                          <a:latin typeface="Arial"/>
                          <a:ea typeface="+mn-ea"/>
                          <a:cs typeface="Arial"/>
                        </a:rPr>
                        <a:t> </a:t>
                      </a:r>
                      <a:r>
                        <a:rPr lang="de-CH" sz="1400" b="0" kern="1200" dirty="0" err="1" smtClean="0">
                          <a:solidFill>
                            <a:schemeClr val="dk1"/>
                          </a:solidFill>
                          <a:effectLst/>
                          <a:latin typeface="Arial"/>
                          <a:ea typeface="+mn-ea"/>
                          <a:cs typeface="Arial"/>
                        </a:rPr>
                        <a:t>esperienze</a:t>
                      </a:r>
                      <a:r>
                        <a:rPr lang="de-CH" sz="1400" b="0" kern="1200" dirty="0" smtClean="0">
                          <a:solidFill>
                            <a:schemeClr val="dk1"/>
                          </a:solidFill>
                          <a:effectLst/>
                          <a:latin typeface="Arial"/>
                          <a:ea typeface="+mn-ea"/>
                          <a:cs typeface="Arial"/>
                        </a:rPr>
                        <a:t>,</a:t>
                      </a:r>
                      <a:r>
                        <a:rPr lang="de-CH" sz="1400" b="0" kern="1200" baseline="0" dirty="0" smtClean="0">
                          <a:solidFill>
                            <a:schemeClr val="dk1"/>
                          </a:solidFill>
                          <a:effectLst/>
                          <a:latin typeface="Arial"/>
                          <a:ea typeface="+mn-ea"/>
                          <a:cs typeface="Arial"/>
                        </a:rPr>
                        <a:t> </a:t>
                      </a:r>
                      <a:r>
                        <a:rPr lang="de-CH" sz="1400" b="0" kern="1200" baseline="0" dirty="0" err="1" smtClean="0">
                          <a:solidFill>
                            <a:schemeClr val="dk1"/>
                          </a:solidFill>
                          <a:effectLst/>
                          <a:latin typeface="Arial"/>
                          <a:ea typeface="+mn-ea"/>
                          <a:cs typeface="Arial"/>
                        </a:rPr>
                        <a:t>completano</a:t>
                      </a:r>
                      <a:r>
                        <a:rPr lang="de-CH" sz="1400" b="0" kern="1200" baseline="0" dirty="0" smtClean="0">
                          <a:solidFill>
                            <a:schemeClr val="dk1"/>
                          </a:solidFill>
                          <a:effectLst/>
                          <a:latin typeface="Arial"/>
                          <a:ea typeface="+mn-ea"/>
                          <a:cs typeface="Arial"/>
                        </a:rPr>
                        <a:t> </a:t>
                      </a:r>
                      <a:r>
                        <a:rPr lang="de-CH" sz="1400" b="0" kern="1200" baseline="0" dirty="0" err="1" smtClean="0">
                          <a:solidFill>
                            <a:schemeClr val="dk1"/>
                          </a:solidFill>
                          <a:effectLst/>
                          <a:latin typeface="Arial"/>
                          <a:ea typeface="+mn-ea"/>
                          <a:cs typeface="Arial"/>
                        </a:rPr>
                        <a:t>il</a:t>
                      </a:r>
                      <a:r>
                        <a:rPr lang="de-CH" sz="1400" b="0" kern="1200" baseline="0" dirty="0" smtClean="0">
                          <a:solidFill>
                            <a:schemeClr val="dk1"/>
                          </a:solidFill>
                          <a:effectLst/>
                          <a:latin typeface="Arial"/>
                          <a:ea typeface="+mn-ea"/>
                          <a:cs typeface="Arial"/>
                        </a:rPr>
                        <a:t> </a:t>
                      </a:r>
                      <a:r>
                        <a:rPr lang="de-CH" sz="1400" b="0" kern="1200" baseline="0" dirty="0" err="1" smtClean="0">
                          <a:solidFill>
                            <a:schemeClr val="dk1"/>
                          </a:solidFill>
                          <a:effectLst/>
                          <a:latin typeface="Arial"/>
                          <a:ea typeface="+mn-ea"/>
                          <a:cs typeface="Arial"/>
                        </a:rPr>
                        <a:t>loro</a:t>
                      </a:r>
                      <a:r>
                        <a:rPr lang="de-CH" sz="1400" b="0" kern="1200" baseline="0" dirty="0" smtClean="0">
                          <a:solidFill>
                            <a:schemeClr val="dk1"/>
                          </a:solidFill>
                          <a:effectLst/>
                          <a:latin typeface="Arial"/>
                          <a:ea typeface="+mn-ea"/>
                          <a:cs typeface="Arial"/>
                        </a:rPr>
                        <a:t> </a:t>
                      </a:r>
                      <a:r>
                        <a:rPr lang="de-CH" sz="1400" b="0" kern="1200" baseline="0" dirty="0" err="1" smtClean="0">
                          <a:solidFill>
                            <a:schemeClr val="dk1"/>
                          </a:solidFill>
                          <a:effectLst/>
                          <a:latin typeface="Arial"/>
                          <a:ea typeface="+mn-ea"/>
                          <a:cs typeface="Arial"/>
                        </a:rPr>
                        <a:t>portfolio</a:t>
                      </a:r>
                      <a:r>
                        <a:rPr lang="de-CH" sz="1400" b="0" kern="1200" baseline="0" dirty="0" smtClean="0">
                          <a:solidFill>
                            <a:schemeClr val="dk1"/>
                          </a:solidFill>
                          <a:effectLst/>
                          <a:latin typeface="Arial"/>
                          <a:ea typeface="+mn-ea"/>
                          <a:cs typeface="Arial"/>
                        </a:rPr>
                        <a:t> </a:t>
                      </a:r>
                      <a:r>
                        <a:rPr lang="de-CH" sz="1400" b="0" kern="1200" baseline="0" dirty="0" err="1" smtClean="0">
                          <a:solidFill>
                            <a:schemeClr val="dk1"/>
                          </a:solidFill>
                          <a:effectLst/>
                          <a:latin typeface="Arial"/>
                          <a:ea typeface="+mn-ea"/>
                          <a:cs typeface="Arial"/>
                        </a:rPr>
                        <a:t>e</a:t>
                      </a:r>
                      <a:r>
                        <a:rPr lang="de-CH" sz="1400" b="0" kern="1200" baseline="0" dirty="0" smtClean="0">
                          <a:solidFill>
                            <a:schemeClr val="dk1"/>
                          </a:solidFill>
                          <a:effectLst/>
                          <a:latin typeface="Arial"/>
                          <a:ea typeface="+mn-ea"/>
                          <a:cs typeface="Arial"/>
                        </a:rPr>
                        <a:t> ne </a:t>
                      </a:r>
                      <a:r>
                        <a:rPr lang="de-CH" sz="1400" b="0" kern="1200" baseline="0" dirty="0" err="1" smtClean="0">
                          <a:solidFill>
                            <a:schemeClr val="dk1"/>
                          </a:solidFill>
                          <a:effectLst/>
                          <a:latin typeface="Arial"/>
                          <a:ea typeface="+mn-ea"/>
                          <a:cs typeface="Arial"/>
                        </a:rPr>
                        <a:t>preparano</a:t>
                      </a:r>
                      <a:r>
                        <a:rPr lang="de-CH" sz="1400" b="0" kern="1200" baseline="0" dirty="0" smtClean="0">
                          <a:solidFill>
                            <a:schemeClr val="dk1"/>
                          </a:solidFill>
                          <a:effectLst/>
                          <a:latin typeface="Arial"/>
                          <a:ea typeface="+mn-ea"/>
                          <a:cs typeface="Arial"/>
                        </a:rPr>
                        <a:t> </a:t>
                      </a:r>
                      <a:r>
                        <a:rPr lang="de-CH" sz="1400" b="0" kern="1200" baseline="0" dirty="0" err="1" smtClean="0">
                          <a:solidFill>
                            <a:schemeClr val="dk1"/>
                          </a:solidFill>
                          <a:effectLst/>
                          <a:latin typeface="Arial"/>
                          <a:ea typeface="+mn-ea"/>
                          <a:cs typeface="Arial"/>
                        </a:rPr>
                        <a:t>una</a:t>
                      </a:r>
                      <a:r>
                        <a:rPr lang="de-CH" sz="1400" b="0" kern="1200" baseline="0" dirty="0" smtClean="0">
                          <a:solidFill>
                            <a:schemeClr val="dk1"/>
                          </a:solidFill>
                          <a:effectLst/>
                          <a:latin typeface="Arial"/>
                          <a:ea typeface="+mn-ea"/>
                          <a:cs typeface="Arial"/>
                        </a:rPr>
                        <a:t> </a:t>
                      </a:r>
                      <a:r>
                        <a:rPr lang="de-CH" sz="1400" b="0" kern="1200" baseline="0" dirty="0" err="1" smtClean="0">
                          <a:solidFill>
                            <a:schemeClr val="dk1"/>
                          </a:solidFill>
                          <a:effectLst/>
                          <a:latin typeface="Arial"/>
                          <a:ea typeface="+mn-ea"/>
                          <a:cs typeface="Arial"/>
                        </a:rPr>
                        <a:t>presentazione</a:t>
                      </a:r>
                      <a:r>
                        <a:rPr lang="de-CH" sz="1400" b="0" kern="1200" baseline="0" dirty="0" smtClean="0">
                          <a:solidFill>
                            <a:schemeClr val="dk1"/>
                          </a:solidFill>
                          <a:effectLst/>
                          <a:latin typeface="Arial"/>
                          <a:ea typeface="+mn-ea"/>
                          <a:cs typeface="Arial"/>
                        </a:rPr>
                        <a:t>.</a:t>
                      </a:r>
                      <a:endParaRPr lang="de-CH" sz="1400" b="0" kern="1200" dirty="0" smtClean="0">
                        <a:solidFill>
                          <a:schemeClr val="dk1"/>
                        </a:solidFill>
                        <a:effectLst/>
                        <a:latin typeface="Arial"/>
                        <a:ea typeface="+mn-ea"/>
                        <a:cs typeface="Aria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45932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b="1" dirty="0" err="1"/>
              <a:t>Esempio</a:t>
            </a:r>
            <a:r>
              <a:rPr lang="de-DE" b="1" dirty="0"/>
              <a:t> di </a:t>
            </a:r>
            <a:r>
              <a:rPr lang="de-DE" b="1" dirty="0" err="1"/>
              <a:t>una</a:t>
            </a:r>
            <a:r>
              <a:rPr lang="de-DE" b="1" dirty="0"/>
              <a:t> </a:t>
            </a:r>
            <a:r>
              <a:rPr lang="de-DE" b="1" dirty="0" err="1"/>
              <a:t>pianificazione</a:t>
            </a:r>
            <a:r>
              <a:rPr lang="de-DE" b="1" dirty="0"/>
              <a:t> di </a:t>
            </a:r>
            <a:r>
              <a:rPr lang="de-DE" b="1" dirty="0" err="1" smtClean="0"/>
              <a:t>una</a:t>
            </a:r>
            <a:r>
              <a:rPr lang="de-DE" b="1" dirty="0" smtClean="0"/>
              <a:t> </a:t>
            </a:r>
            <a:r>
              <a:rPr lang="de-DE" b="1" dirty="0" err="1" smtClean="0"/>
              <a:t>lezione</a:t>
            </a:r>
            <a:endParaRPr lang="de-CH" dirty="0"/>
          </a:p>
        </p:txBody>
      </p:sp>
    </p:spTree>
    <p:extLst>
      <p:ext uri="{BB962C8B-B14F-4D97-AF65-F5344CB8AC3E}">
        <p14:creationId xmlns:p14="http://schemas.microsoft.com/office/powerpoint/2010/main" val="578911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solidFill>
                  <a:srgbClr val="161616"/>
                </a:solidFill>
              </a:rPr>
              <a:t>Quadro</a:t>
            </a:r>
            <a:r>
              <a:rPr lang="de-CH" dirty="0" smtClean="0">
                <a:solidFill>
                  <a:srgbClr val="161616"/>
                </a:solidFill>
              </a:rPr>
              <a:t> </a:t>
            </a:r>
            <a:r>
              <a:rPr lang="de-CH" dirty="0" err="1" smtClean="0">
                <a:solidFill>
                  <a:srgbClr val="161616"/>
                </a:solidFill>
              </a:rPr>
              <a:t>d‘insieme</a:t>
            </a:r>
            <a:endParaRPr lang="de-CH" dirty="0">
              <a:solidFill>
                <a:srgbClr val="161616"/>
              </a:solidFill>
            </a:endParaRPr>
          </a:p>
        </p:txBody>
      </p:sp>
      <p:sp>
        <p:nvSpPr>
          <p:cNvPr id="3" name="Inhaltsplatzhalter 2"/>
          <p:cNvSpPr>
            <a:spLocks noGrp="1"/>
          </p:cNvSpPr>
          <p:nvPr>
            <p:ph idx="1"/>
          </p:nvPr>
        </p:nvSpPr>
        <p:spPr/>
        <p:txBody>
          <a:bodyPr/>
          <a:lstStyle/>
          <a:p>
            <a:r>
              <a:rPr lang="de-DE" dirty="0" err="1"/>
              <a:t>Indice</a:t>
            </a:r>
            <a:r>
              <a:rPr lang="de-CH" dirty="0">
                <a:solidFill>
                  <a:srgbClr val="FF0000"/>
                </a:solidFill>
              </a:rPr>
              <a:t>					</a:t>
            </a:r>
          </a:p>
          <a:p>
            <a:r>
              <a:rPr lang="de-CH" dirty="0" err="1" smtClean="0">
                <a:solidFill>
                  <a:srgbClr val="161616"/>
                </a:solidFill>
              </a:rPr>
              <a:t>Aggiornamento</a:t>
            </a:r>
            <a:r>
              <a:rPr lang="de-CH" dirty="0" smtClean="0">
                <a:solidFill>
                  <a:srgbClr val="161616"/>
                </a:solidFill>
              </a:rPr>
              <a:t> </a:t>
            </a:r>
            <a:r>
              <a:rPr lang="de-CH" dirty="0" err="1" smtClean="0">
                <a:solidFill>
                  <a:srgbClr val="161616"/>
                </a:solidFill>
              </a:rPr>
              <a:t>blocco</a:t>
            </a:r>
            <a:r>
              <a:rPr lang="de-CH" dirty="0" smtClean="0">
                <a:solidFill>
                  <a:srgbClr val="161616"/>
                </a:solidFill>
              </a:rPr>
              <a:t> </a:t>
            </a:r>
            <a:r>
              <a:rPr lang="de-CH" dirty="0">
                <a:solidFill>
                  <a:srgbClr val="161616"/>
                </a:solidFill>
              </a:rPr>
              <a:t>1</a:t>
            </a:r>
          </a:p>
          <a:p>
            <a:r>
              <a:rPr lang="de-CH" dirty="0" err="1">
                <a:solidFill>
                  <a:srgbClr val="161616"/>
                </a:solidFill>
              </a:rPr>
              <a:t>Aggiornamento</a:t>
            </a:r>
            <a:r>
              <a:rPr lang="de-CH" dirty="0">
                <a:solidFill>
                  <a:srgbClr val="161616"/>
                </a:solidFill>
              </a:rPr>
              <a:t> </a:t>
            </a:r>
            <a:r>
              <a:rPr lang="de-CH" dirty="0" err="1">
                <a:solidFill>
                  <a:srgbClr val="161616"/>
                </a:solidFill>
              </a:rPr>
              <a:t>blocco</a:t>
            </a:r>
            <a:r>
              <a:rPr lang="de-CH" dirty="0">
                <a:solidFill>
                  <a:srgbClr val="161616"/>
                </a:solidFill>
              </a:rPr>
              <a:t> 2, Variante 1</a:t>
            </a:r>
          </a:p>
          <a:p>
            <a:r>
              <a:rPr lang="de-CH" dirty="0" err="1">
                <a:solidFill>
                  <a:srgbClr val="161616"/>
                </a:solidFill>
              </a:rPr>
              <a:t>Aggiornamento</a:t>
            </a:r>
            <a:r>
              <a:rPr lang="de-CH" dirty="0">
                <a:solidFill>
                  <a:srgbClr val="161616"/>
                </a:solidFill>
              </a:rPr>
              <a:t> </a:t>
            </a:r>
            <a:r>
              <a:rPr lang="de-CH" dirty="0" err="1">
                <a:solidFill>
                  <a:srgbClr val="161616"/>
                </a:solidFill>
              </a:rPr>
              <a:t>blocco</a:t>
            </a:r>
            <a:r>
              <a:rPr lang="de-CH" dirty="0">
                <a:solidFill>
                  <a:srgbClr val="161616"/>
                </a:solidFill>
              </a:rPr>
              <a:t> 2, Variante 2</a:t>
            </a:r>
          </a:p>
          <a:p>
            <a:r>
              <a:rPr lang="de-CH" dirty="0" err="1"/>
              <a:t>Approfondimenti</a:t>
            </a:r>
            <a:r>
              <a:rPr lang="de-CH" dirty="0"/>
              <a:t> </a:t>
            </a:r>
            <a:r>
              <a:rPr lang="de-CH" dirty="0" err="1" smtClean="0"/>
              <a:t>bibliografici</a:t>
            </a:r>
            <a:endParaRPr lang="de-CH" dirty="0" smtClean="0"/>
          </a:p>
          <a:p>
            <a:r>
              <a:rPr lang="de-DE" dirty="0" err="1"/>
              <a:t>Informazione</a:t>
            </a:r>
            <a:r>
              <a:rPr lang="de-DE" dirty="0"/>
              <a:t> legale</a:t>
            </a:r>
            <a:endParaRPr lang="de-CH" dirty="0"/>
          </a:p>
          <a:p>
            <a:endParaRPr lang="de-CH" dirty="0">
              <a:solidFill>
                <a:srgbClr val="FF0000"/>
              </a:solidFill>
            </a:endParaRPr>
          </a:p>
          <a:p>
            <a:endParaRPr lang="de-CH" dirty="0"/>
          </a:p>
        </p:txBody>
      </p:sp>
      <p:sp>
        <p:nvSpPr>
          <p:cNvPr id="4" name="Datumsplatzhalter 3"/>
          <p:cNvSpPr>
            <a:spLocks noGrp="1"/>
          </p:cNvSpPr>
          <p:nvPr>
            <p:ph type="dt" sz="half" idx="10"/>
          </p:nvPr>
        </p:nvSpPr>
        <p:spPr/>
        <p:txBody>
          <a:bodyPr/>
          <a:lstStyle/>
          <a:p>
            <a:pPr>
              <a:defRPr/>
            </a:pPr>
            <a:fld id="{A2CCABBF-312E-4CCF-8C01-0AD97500F688}" type="datetime1">
              <a:rPr lang="de-CH" smtClean="0"/>
              <a:t>12.07.2017</a:t>
            </a:fld>
            <a:endParaRPr lang="de-DE" dirty="0"/>
          </a:p>
        </p:txBody>
      </p:sp>
      <p:sp>
        <p:nvSpPr>
          <p:cNvPr id="5" name="Fußzeilenplatzhalter 4"/>
          <p:cNvSpPr>
            <a:spLocks noGrp="1"/>
          </p:cNvSpPr>
          <p:nvPr>
            <p:ph type="ftr" sz="quarter" idx="11"/>
          </p:nvPr>
        </p:nvSpPr>
        <p:spPr/>
        <p:txBody>
          <a:bodyPr/>
          <a:lstStyle/>
          <a:p>
            <a:pPr>
              <a:defRPr/>
            </a:pPr>
            <a:r>
              <a:rPr lang="de-DE" dirty="0" smtClean="0"/>
              <a:t>Schulverlag plus AG</a:t>
            </a:r>
            <a:endParaRPr lang="de-DE" dirty="0"/>
          </a:p>
        </p:txBody>
      </p:sp>
      <p:sp>
        <p:nvSpPr>
          <p:cNvPr id="6" name="Foliennummernplatzhalter 5"/>
          <p:cNvSpPr>
            <a:spLocks noGrp="1"/>
          </p:cNvSpPr>
          <p:nvPr>
            <p:ph type="sldNum" sz="quarter" idx="12"/>
          </p:nvPr>
        </p:nvSpPr>
        <p:spPr/>
        <p:txBody>
          <a:bodyPr/>
          <a:lstStyle/>
          <a:p>
            <a:pPr>
              <a:defRPr/>
            </a:pPr>
            <a:fld id="{0CC3C592-384E-49E1-B741-BE69D10B88E5}" type="slidenum">
              <a:rPr lang="de-DE" smtClean="0"/>
              <a:pPr>
                <a:defRPr/>
              </a:pPr>
              <a:t>3</a:t>
            </a:fld>
            <a:endParaRPr lang="de-DE" dirty="0"/>
          </a:p>
        </p:txBody>
      </p:sp>
      <p:sp>
        <p:nvSpPr>
          <p:cNvPr id="7" name="Textfeld 6"/>
          <p:cNvSpPr txBox="1"/>
          <p:nvPr/>
        </p:nvSpPr>
        <p:spPr>
          <a:xfrm>
            <a:off x="1447800" y="4508500"/>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3255352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30</a:t>
            </a:fld>
            <a:endParaRPr lang="de-DE" dirty="0"/>
          </a:p>
        </p:txBody>
      </p:sp>
      <p:pic>
        <p:nvPicPr>
          <p:cNvPr id="6" name="Bild 5" descr="Bildschirmfoto 2016-08-16 um 08.35.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078508"/>
            <a:ext cx="6553689" cy="5157192"/>
          </a:xfrm>
          <a:prstGeom prst="rect">
            <a:avLst/>
          </a:prstGeom>
        </p:spPr>
      </p:pic>
    </p:spTree>
    <p:extLst>
      <p:ext uri="{BB962C8B-B14F-4D97-AF65-F5344CB8AC3E}">
        <p14:creationId xmlns:p14="http://schemas.microsoft.com/office/powerpoint/2010/main" val="2079531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31</a:t>
            </a:fld>
            <a:endParaRPr lang="de-DE" dirty="0"/>
          </a:p>
        </p:txBody>
      </p:sp>
      <p:pic>
        <p:nvPicPr>
          <p:cNvPr id="6" name="Bild 5" descr="Bildschirmfoto 2016-08-16 um 08.35.58.png"/>
          <p:cNvPicPr>
            <a:picLocks noChangeAspect="1"/>
          </p:cNvPicPr>
          <p:nvPr/>
        </p:nvPicPr>
        <p:blipFill rotWithShape="1">
          <a:blip r:embed="rId2">
            <a:extLst>
              <a:ext uri="{28A0092B-C50C-407E-A947-70E740481C1C}">
                <a14:useLocalDpi xmlns:a14="http://schemas.microsoft.com/office/drawing/2010/main" val="0"/>
              </a:ext>
            </a:extLst>
          </a:blip>
          <a:srcRect b="3018"/>
          <a:stretch/>
        </p:blipFill>
        <p:spPr>
          <a:xfrm>
            <a:off x="755576" y="979488"/>
            <a:ext cx="7582224" cy="5256212"/>
          </a:xfrm>
          <a:prstGeom prst="rect">
            <a:avLst/>
          </a:prstGeom>
        </p:spPr>
      </p:pic>
    </p:spTree>
    <p:extLst>
      <p:ext uri="{BB962C8B-B14F-4D97-AF65-F5344CB8AC3E}">
        <p14:creationId xmlns:p14="http://schemas.microsoft.com/office/powerpoint/2010/main" val="3178803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32</a:t>
            </a:fld>
            <a:endParaRPr lang="de-DE" dirty="0"/>
          </a:p>
        </p:txBody>
      </p:sp>
      <p:pic>
        <p:nvPicPr>
          <p:cNvPr id="2" name="Bild 1" descr="Bildschirmfoto 2016-08-16 um 08.36.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052736"/>
            <a:ext cx="7738677" cy="4176464"/>
          </a:xfrm>
          <a:prstGeom prst="rect">
            <a:avLst/>
          </a:prstGeom>
        </p:spPr>
      </p:pic>
    </p:spTree>
    <p:extLst>
      <p:ext uri="{BB962C8B-B14F-4D97-AF65-F5344CB8AC3E}">
        <p14:creationId xmlns:p14="http://schemas.microsoft.com/office/powerpoint/2010/main" val="3585177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b="1" dirty="0" err="1"/>
              <a:t>Allegati</a:t>
            </a:r>
            <a:r>
              <a:rPr lang="de-DE" b="1" dirty="0"/>
              <a:t> per la </a:t>
            </a:r>
            <a:r>
              <a:rPr lang="de-DE" b="1" dirty="0" err="1"/>
              <a:t>pianificazione</a:t>
            </a:r>
            <a:r>
              <a:rPr lang="de-DE" b="1" dirty="0"/>
              <a:t> di </a:t>
            </a:r>
            <a:r>
              <a:rPr lang="de-DE" b="1" dirty="0" err="1"/>
              <a:t>un</a:t>
            </a:r>
            <a:r>
              <a:rPr lang="de-DE" b="1" dirty="0"/>
              <a:t> </a:t>
            </a:r>
            <a:r>
              <a:rPr lang="de-DE" b="1" dirty="0" err="1"/>
              <a:t>progetto</a:t>
            </a:r>
            <a:r>
              <a:rPr lang="de-DE" b="1" dirty="0"/>
              <a:t> di </a:t>
            </a:r>
            <a:r>
              <a:rPr lang="de-DE" b="1" dirty="0" err="1"/>
              <a:t>mobilità</a:t>
            </a:r>
            <a:endParaRPr lang="de-CH" dirty="0"/>
          </a:p>
        </p:txBody>
      </p:sp>
    </p:spTree>
    <p:extLst>
      <p:ext uri="{BB962C8B-B14F-4D97-AF65-F5344CB8AC3E}">
        <p14:creationId xmlns:p14="http://schemas.microsoft.com/office/powerpoint/2010/main" val="1986076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34</a:t>
            </a:fld>
            <a:endParaRPr lang="de-DE" dirty="0"/>
          </a:p>
        </p:txBody>
      </p:sp>
      <p:sp>
        <p:nvSpPr>
          <p:cNvPr id="6" name="Abgerundetes Rechteck 5"/>
          <p:cNvSpPr/>
          <p:nvPr/>
        </p:nvSpPr>
        <p:spPr>
          <a:xfrm>
            <a:off x="611189" y="1412876"/>
            <a:ext cx="2592659" cy="4360282"/>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solidFill>
                  <a:schemeClr val="tx1"/>
                </a:solidFill>
                <a:latin typeface="Arial"/>
                <a:cs typeface="Arial"/>
              </a:rPr>
              <a:t>«</a:t>
            </a:r>
            <a:r>
              <a:rPr lang="de-DE" b="1" dirty="0">
                <a:solidFill>
                  <a:schemeClr val="tx1"/>
                </a:solidFill>
                <a:latin typeface="Arial"/>
                <a:cs typeface="Arial"/>
              </a:rPr>
              <a:t>La </a:t>
            </a:r>
            <a:r>
              <a:rPr lang="de-DE" b="1" dirty="0" err="1">
                <a:solidFill>
                  <a:schemeClr val="tx1"/>
                </a:solidFill>
                <a:latin typeface="Arial"/>
                <a:cs typeface="Arial"/>
              </a:rPr>
              <a:t>mia</a:t>
            </a:r>
            <a:r>
              <a:rPr lang="de-DE" b="1" dirty="0">
                <a:solidFill>
                  <a:schemeClr val="tx1"/>
                </a:solidFill>
                <a:latin typeface="Arial"/>
                <a:cs typeface="Arial"/>
              </a:rPr>
              <a:t> </a:t>
            </a:r>
            <a:r>
              <a:rPr lang="de-DE" b="1" dirty="0" err="1">
                <a:solidFill>
                  <a:schemeClr val="tx1"/>
                </a:solidFill>
                <a:latin typeface="Arial"/>
                <a:cs typeface="Arial"/>
              </a:rPr>
              <a:t>scheda</a:t>
            </a:r>
            <a:r>
              <a:rPr lang="de-DE" b="1" dirty="0">
                <a:solidFill>
                  <a:schemeClr val="tx1"/>
                </a:solidFill>
                <a:latin typeface="Arial"/>
                <a:cs typeface="Arial"/>
              </a:rPr>
              <a:t> </a:t>
            </a:r>
            <a:r>
              <a:rPr lang="de-DE" b="1" dirty="0" err="1">
                <a:solidFill>
                  <a:schemeClr val="tx1"/>
                </a:solidFill>
                <a:latin typeface="Arial"/>
                <a:cs typeface="Arial"/>
              </a:rPr>
              <a:t>informativa</a:t>
            </a:r>
            <a:r>
              <a:rPr lang="de-DE" b="1" dirty="0">
                <a:solidFill>
                  <a:schemeClr val="tx1"/>
                </a:solidFill>
                <a:latin typeface="Arial"/>
                <a:cs typeface="Arial"/>
              </a:rPr>
              <a:t> </a:t>
            </a:r>
            <a:r>
              <a:rPr lang="de-DE" b="1" dirty="0" err="1">
                <a:solidFill>
                  <a:schemeClr val="tx1"/>
                </a:solidFill>
                <a:latin typeface="Arial"/>
                <a:cs typeface="Arial"/>
              </a:rPr>
              <a:t>sulla</a:t>
            </a:r>
            <a:r>
              <a:rPr lang="de-DE" b="1" dirty="0">
                <a:solidFill>
                  <a:schemeClr val="tx1"/>
                </a:solidFill>
                <a:latin typeface="Arial"/>
                <a:cs typeface="Arial"/>
              </a:rPr>
              <a:t> </a:t>
            </a:r>
            <a:r>
              <a:rPr lang="de-DE" b="1" dirty="0" err="1">
                <a:solidFill>
                  <a:schemeClr val="tx1"/>
                </a:solidFill>
                <a:latin typeface="Arial"/>
                <a:cs typeface="Arial"/>
              </a:rPr>
              <a:t>mobilità</a:t>
            </a:r>
            <a:r>
              <a:rPr lang="de-CH" b="1" dirty="0" smtClean="0">
                <a:solidFill>
                  <a:schemeClr val="tx1"/>
                </a:solidFill>
                <a:latin typeface="Arial"/>
                <a:cs typeface="Arial"/>
              </a:rPr>
              <a:t>»</a:t>
            </a:r>
          </a:p>
          <a:p>
            <a:endParaRPr lang="de-DE" sz="1600" b="1" dirty="0" smtClean="0">
              <a:solidFill>
                <a:schemeClr val="tx1"/>
              </a:solidFill>
              <a:latin typeface="Arial"/>
              <a:cs typeface="Arial"/>
            </a:endParaRPr>
          </a:p>
          <a:p>
            <a:endParaRPr lang="de-DE" sz="1600" b="1" dirty="0" smtClean="0">
              <a:solidFill>
                <a:schemeClr val="tx1"/>
              </a:solidFill>
              <a:latin typeface="Arial"/>
              <a:cs typeface="Arial"/>
            </a:endParaRPr>
          </a:p>
          <a:p>
            <a:endParaRPr lang="de-DE" sz="1600" b="1" dirty="0">
              <a:solidFill>
                <a:schemeClr val="tx1"/>
              </a:solidFill>
              <a:latin typeface="Arial"/>
              <a:cs typeface="Arial"/>
            </a:endParaRPr>
          </a:p>
          <a:p>
            <a:r>
              <a:rPr lang="de-CH" sz="1600" dirty="0">
                <a:solidFill>
                  <a:schemeClr val="tx1"/>
                </a:solidFill>
                <a:latin typeface="Arial"/>
                <a:cs typeface="Arial"/>
              </a:rPr>
              <a:t>- &gt; </a:t>
            </a:r>
            <a:r>
              <a:rPr lang="de-CH" sz="1600" dirty="0" err="1">
                <a:solidFill>
                  <a:schemeClr val="tx1"/>
                </a:solidFill>
                <a:latin typeface="Arial"/>
                <a:cs typeface="Arial"/>
              </a:rPr>
              <a:t>l‘insegnante</a:t>
            </a:r>
            <a:r>
              <a:rPr lang="de-CH" sz="1600" dirty="0">
                <a:solidFill>
                  <a:schemeClr val="tx1"/>
                </a:solidFill>
                <a:latin typeface="Arial"/>
                <a:cs typeface="Arial"/>
              </a:rPr>
              <a:t> del </a:t>
            </a:r>
            <a:r>
              <a:rPr lang="de-CH" sz="1600" dirty="0" err="1">
                <a:solidFill>
                  <a:schemeClr val="tx1"/>
                </a:solidFill>
                <a:latin typeface="Arial"/>
                <a:cs typeface="Arial"/>
              </a:rPr>
              <a:t>corso</a:t>
            </a:r>
            <a:r>
              <a:rPr lang="de-CH" sz="1600" dirty="0">
                <a:solidFill>
                  <a:schemeClr val="tx1"/>
                </a:solidFill>
                <a:latin typeface="Arial"/>
                <a:cs typeface="Arial"/>
              </a:rPr>
              <a:t> </a:t>
            </a:r>
            <a:r>
              <a:rPr lang="de-CH" sz="1600" dirty="0" err="1">
                <a:solidFill>
                  <a:schemeClr val="tx1"/>
                </a:solidFill>
                <a:latin typeface="Arial"/>
                <a:cs typeface="Arial"/>
              </a:rPr>
              <a:t>riceve</a:t>
            </a:r>
            <a:r>
              <a:rPr lang="de-CH" sz="1600" dirty="0">
                <a:solidFill>
                  <a:schemeClr val="tx1"/>
                </a:solidFill>
                <a:latin typeface="Arial"/>
                <a:cs typeface="Arial"/>
              </a:rPr>
              <a:t> </a:t>
            </a:r>
            <a:r>
              <a:rPr lang="de-CH" sz="1600" dirty="0" err="1">
                <a:solidFill>
                  <a:schemeClr val="tx1"/>
                </a:solidFill>
                <a:latin typeface="Arial"/>
                <a:cs typeface="Arial"/>
              </a:rPr>
              <a:t>informazioni</a:t>
            </a:r>
            <a:r>
              <a:rPr lang="de-CH" sz="1600" dirty="0">
                <a:solidFill>
                  <a:schemeClr val="tx1"/>
                </a:solidFill>
                <a:latin typeface="Arial"/>
                <a:cs typeface="Arial"/>
              </a:rPr>
              <a:t> sui </a:t>
            </a:r>
            <a:r>
              <a:rPr lang="de-CH" sz="1600" dirty="0" err="1">
                <a:solidFill>
                  <a:schemeClr val="tx1"/>
                </a:solidFill>
                <a:latin typeface="Arial"/>
                <a:cs typeface="Arial"/>
              </a:rPr>
              <a:t>progetti</a:t>
            </a:r>
            <a:r>
              <a:rPr lang="de-CH" sz="1600" dirty="0">
                <a:solidFill>
                  <a:schemeClr val="tx1"/>
                </a:solidFill>
                <a:latin typeface="Arial"/>
                <a:cs typeface="Arial"/>
              </a:rPr>
              <a:t> di </a:t>
            </a:r>
            <a:r>
              <a:rPr lang="de-CH" sz="1600" dirty="0" err="1">
                <a:solidFill>
                  <a:schemeClr val="tx1"/>
                </a:solidFill>
                <a:latin typeface="Arial"/>
                <a:cs typeface="Arial"/>
              </a:rPr>
              <a:t>mobilità</a:t>
            </a:r>
            <a:r>
              <a:rPr lang="de-CH" sz="1600" dirty="0">
                <a:solidFill>
                  <a:schemeClr val="tx1"/>
                </a:solidFill>
                <a:latin typeface="Arial"/>
                <a:cs typeface="Arial"/>
              </a:rPr>
              <a:t>  </a:t>
            </a:r>
            <a:r>
              <a:rPr lang="de-CH" sz="1600" dirty="0" err="1">
                <a:solidFill>
                  <a:schemeClr val="tx1"/>
                </a:solidFill>
                <a:latin typeface="Arial"/>
                <a:cs typeface="Arial"/>
              </a:rPr>
              <a:t>pianificati</a:t>
            </a:r>
            <a:r>
              <a:rPr lang="de-CH" sz="1600" dirty="0">
                <a:solidFill>
                  <a:schemeClr val="tx1"/>
                </a:solidFill>
                <a:latin typeface="Arial"/>
                <a:cs typeface="Arial"/>
              </a:rPr>
              <a:t> </a:t>
            </a:r>
            <a:r>
              <a:rPr lang="de-CH" sz="1600" dirty="0" err="1">
                <a:solidFill>
                  <a:schemeClr val="tx1"/>
                </a:solidFill>
                <a:latin typeface="Arial"/>
                <a:cs typeface="Arial"/>
              </a:rPr>
              <a:t>dai</a:t>
            </a:r>
            <a:r>
              <a:rPr lang="de-CH" sz="1600" dirty="0">
                <a:solidFill>
                  <a:schemeClr val="tx1"/>
                </a:solidFill>
                <a:latin typeface="Arial"/>
                <a:cs typeface="Arial"/>
              </a:rPr>
              <a:t> </a:t>
            </a:r>
            <a:r>
              <a:rPr lang="de-CH" sz="1600" dirty="0" err="1">
                <a:solidFill>
                  <a:schemeClr val="tx1"/>
                </a:solidFill>
                <a:latin typeface="Arial"/>
                <a:cs typeface="Arial"/>
              </a:rPr>
              <a:t>partecipanti</a:t>
            </a:r>
            <a:r>
              <a:rPr lang="de-CH" sz="1600" dirty="0">
                <a:solidFill>
                  <a:schemeClr val="tx1"/>
                </a:solidFill>
                <a:latin typeface="Arial"/>
                <a:cs typeface="Arial"/>
              </a:rPr>
              <a:t> </a:t>
            </a:r>
            <a:r>
              <a:rPr lang="de-CH" sz="1600" dirty="0" err="1">
                <a:solidFill>
                  <a:schemeClr val="tx1"/>
                </a:solidFill>
                <a:latin typeface="Arial"/>
                <a:cs typeface="Arial"/>
              </a:rPr>
              <a:t>e</a:t>
            </a:r>
            <a:r>
              <a:rPr lang="de-CH" sz="1600" dirty="0">
                <a:solidFill>
                  <a:schemeClr val="tx1"/>
                </a:solidFill>
                <a:latin typeface="Arial"/>
                <a:cs typeface="Arial"/>
              </a:rPr>
              <a:t> </a:t>
            </a:r>
            <a:r>
              <a:rPr lang="de-CH" sz="1600" dirty="0" err="1">
                <a:solidFill>
                  <a:schemeClr val="tx1"/>
                </a:solidFill>
                <a:latin typeface="Arial"/>
                <a:cs typeface="Arial"/>
              </a:rPr>
              <a:t>sulle</a:t>
            </a:r>
            <a:r>
              <a:rPr lang="de-CH" sz="1600" dirty="0">
                <a:solidFill>
                  <a:schemeClr val="tx1"/>
                </a:solidFill>
                <a:latin typeface="Arial"/>
                <a:cs typeface="Arial"/>
              </a:rPr>
              <a:t> </a:t>
            </a:r>
            <a:r>
              <a:rPr lang="de-CH" sz="1600" dirty="0" err="1">
                <a:solidFill>
                  <a:schemeClr val="tx1"/>
                </a:solidFill>
                <a:latin typeface="Arial"/>
                <a:cs typeface="Arial"/>
              </a:rPr>
              <a:t>loro</a:t>
            </a:r>
            <a:r>
              <a:rPr lang="de-CH" sz="1600" dirty="0">
                <a:solidFill>
                  <a:schemeClr val="tx1"/>
                </a:solidFill>
                <a:latin typeface="Arial"/>
                <a:cs typeface="Arial"/>
              </a:rPr>
              <a:t> </a:t>
            </a:r>
            <a:r>
              <a:rPr lang="de-CH" sz="1600" dirty="0" err="1">
                <a:solidFill>
                  <a:schemeClr val="tx1"/>
                </a:solidFill>
                <a:latin typeface="Arial"/>
                <a:cs typeface="Arial"/>
              </a:rPr>
              <a:t>esperienze</a:t>
            </a:r>
            <a:r>
              <a:rPr lang="de-CH" sz="1600" dirty="0">
                <a:solidFill>
                  <a:schemeClr val="tx1"/>
                </a:solidFill>
                <a:latin typeface="Arial"/>
                <a:cs typeface="Arial"/>
              </a:rPr>
              <a:t> </a:t>
            </a:r>
            <a:r>
              <a:rPr lang="de-CH" sz="1600" dirty="0" err="1">
                <a:solidFill>
                  <a:schemeClr val="tx1"/>
                </a:solidFill>
                <a:latin typeface="Arial"/>
                <a:cs typeface="Arial"/>
              </a:rPr>
              <a:t>con</a:t>
            </a:r>
            <a:r>
              <a:rPr lang="de-CH" sz="1600" dirty="0">
                <a:solidFill>
                  <a:schemeClr val="tx1"/>
                </a:solidFill>
                <a:latin typeface="Arial"/>
                <a:cs typeface="Arial"/>
              </a:rPr>
              <a:t> i </a:t>
            </a:r>
            <a:r>
              <a:rPr lang="de-CH" sz="1600" dirty="0" err="1">
                <a:solidFill>
                  <a:schemeClr val="tx1"/>
                </a:solidFill>
                <a:latin typeface="Arial"/>
                <a:cs typeface="Arial"/>
              </a:rPr>
              <a:t>soggiorni</a:t>
            </a:r>
            <a:r>
              <a:rPr lang="de-CH" sz="1600" dirty="0">
                <a:solidFill>
                  <a:schemeClr val="tx1"/>
                </a:solidFill>
                <a:latin typeface="Arial"/>
                <a:cs typeface="Arial"/>
              </a:rPr>
              <a:t> di </a:t>
            </a:r>
            <a:r>
              <a:rPr lang="de-CH" sz="1600" dirty="0" err="1">
                <a:solidFill>
                  <a:schemeClr val="tx1"/>
                </a:solidFill>
                <a:latin typeface="Arial"/>
                <a:cs typeface="Arial"/>
              </a:rPr>
              <a:t>mobilità</a:t>
            </a:r>
            <a:r>
              <a:rPr lang="de-CH" sz="1600" dirty="0">
                <a:solidFill>
                  <a:schemeClr val="tx1"/>
                </a:solidFill>
                <a:latin typeface="Arial"/>
                <a:cs typeface="Arial"/>
              </a:rPr>
              <a:t> + </a:t>
            </a:r>
            <a:r>
              <a:rPr lang="de-CH" sz="1600" dirty="0" err="1">
                <a:solidFill>
                  <a:schemeClr val="tx1"/>
                </a:solidFill>
                <a:latin typeface="Arial"/>
                <a:cs typeface="Arial"/>
              </a:rPr>
              <a:t>utilizzo</a:t>
            </a:r>
            <a:r>
              <a:rPr lang="de-CH" sz="1600" dirty="0">
                <a:solidFill>
                  <a:schemeClr val="tx1"/>
                </a:solidFill>
                <a:latin typeface="Arial"/>
                <a:cs typeface="Arial"/>
              </a:rPr>
              <a:t> del PEL</a:t>
            </a:r>
          </a:p>
        </p:txBody>
      </p:sp>
      <p:sp>
        <p:nvSpPr>
          <p:cNvPr id="8" name="Abgerundetes Rechteck 7"/>
          <p:cNvSpPr/>
          <p:nvPr/>
        </p:nvSpPr>
        <p:spPr>
          <a:xfrm>
            <a:off x="3275856" y="1412875"/>
            <a:ext cx="2592287" cy="4392389"/>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solidFill>
                  <a:schemeClr val="tx1"/>
                </a:solidFill>
                <a:latin typeface="Arial"/>
                <a:cs typeface="Arial"/>
              </a:rPr>
              <a:t>«</a:t>
            </a:r>
            <a:r>
              <a:rPr lang="de-DE" b="1" dirty="0">
                <a:solidFill>
                  <a:schemeClr val="tx1"/>
                </a:solidFill>
                <a:latin typeface="Arial"/>
                <a:cs typeface="Arial"/>
              </a:rPr>
              <a:t>Il </a:t>
            </a:r>
            <a:r>
              <a:rPr lang="de-DE" b="1" dirty="0" err="1">
                <a:solidFill>
                  <a:schemeClr val="tx1"/>
                </a:solidFill>
                <a:latin typeface="Arial"/>
                <a:cs typeface="Arial"/>
              </a:rPr>
              <a:t>mio</a:t>
            </a:r>
            <a:r>
              <a:rPr lang="de-DE" b="1" dirty="0">
                <a:solidFill>
                  <a:schemeClr val="tx1"/>
                </a:solidFill>
                <a:latin typeface="Arial"/>
                <a:cs typeface="Arial"/>
              </a:rPr>
              <a:t> </a:t>
            </a:r>
            <a:r>
              <a:rPr lang="de-DE" b="1" dirty="0" err="1">
                <a:solidFill>
                  <a:schemeClr val="tx1"/>
                </a:solidFill>
                <a:latin typeface="Arial"/>
                <a:cs typeface="Arial"/>
              </a:rPr>
              <a:t>progetto</a:t>
            </a:r>
            <a:r>
              <a:rPr lang="de-DE" b="1" dirty="0">
                <a:solidFill>
                  <a:schemeClr val="tx1"/>
                </a:solidFill>
                <a:latin typeface="Arial"/>
                <a:cs typeface="Arial"/>
              </a:rPr>
              <a:t> di </a:t>
            </a:r>
            <a:r>
              <a:rPr lang="de-DE" b="1" dirty="0" err="1">
                <a:solidFill>
                  <a:schemeClr val="tx1"/>
                </a:solidFill>
                <a:latin typeface="Arial"/>
                <a:cs typeface="Arial"/>
              </a:rPr>
              <a:t>mobilità</a:t>
            </a:r>
            <a:r>
              <a:rPr lang="de-CH" b="1" dirty="0">
                <a:solidFill>
                  <a:schemeClr val="tx1"/>
                </a:solidFill>
                <a:latin typeface="Arial"/>
                <a:cs typeface="Arial"/>
              </a:rPr>
              <a:t>»</a:t>
            </a:r>
            <a:endParaRPr lang="de-DE" b="1" dirty="0">
              <a:solidFill>
                <a:schemeClr val="tx1"/>
              </a:solidFill>
              <a:latin typeface="Arial"/>
              <a:cs typeface="Arial"/>
            </a:endParaRPr>
          </a:p>
          <a:p>
            <a:endParaRPr lang="de-DE" sz="1600" b="1" dirty="0">
              <a:solidFill>
                <a:schemeClr val="tx1"/>
              </a:solidFill>
              <a:latin typeface="Arial"/>
              <a:cs typeface="Arial"/>
            </a:endParaRPr>
          </a:p>
          <a:p>
            <a:endParaRPr lang="de-DE" sz="1600" b="1" dirty="0" smtClean="0">
              <a:solidFill>
                <a:schemeClr val="tx1"/>
              </a:solidFill>
              <a:latin typeface="Arial"/>
              <a:cs typeface="Arial"/>
            </a:endParaRPr>
          </a:p>
          <a:p>
            <a:endParaRPr lang="de-DE" sz="1600" b="1" dirty="0">
              <a:solidFill>
                <a:schemeClr val="tx1"/>
              </a:solidFill>
              <a:latin typeface="Arial"/>
              <a:cs typeface="Arial"/>
            </a:endParaRPr>
          </a:p>
          <a:p>
            <a:endParaRPr lang="de-DE" sz="1600" b="1" dirty="0">
              <a:solidFill>
                <a:schemeClr val="tx1"/>
              </a:solidFill>
              <a:latin typeface="Arial"/>
              <a:cs typeface="Arial"/>
            </a:endParaRPr>
          </a:p>
          <a:p>
            <a:r>
              <a:rPr lang="de-CH" sz="1600" dirty="0">
                <a:solidFill>
                  <a:schemeClr val="tx1"/>
                </a:solidFill>
                <a:latin typeface="Arial"/>
                <a:cs typeface="Arial"/>
              </a:rPr>
              <a:t>-&gt; </a:t>
            </a:r>
            <a:r>
              <a:rPr lang="de-CH" sz="1600" dirty="0" err="1">
                <a:solidFill>
                  <a:schemeClr val="tx1"/>
                </a:solidFill>
                <a:latin typeface="Arial"/>
                <a:cs typeface="Arial"/>
              </a:rPr>
              <a:t>durante</a:t>
            </a:r>
            <a:r>
              <a:rPr lang="de-CH" sz="1600" dirty="0">
                <a:solidFill>
                  <a:schemeClr val="tx1"/>
                </a:solidFill>
                <a:latin typeface="Arial"/>
                <a:cs typeface="Arial"/>
              </a:rPr>
              <a:t> </a:t>
            </a:r>
            <a:r>
              <a:rPr lang="de-CH" sz="1600" dirty="0" err="1">
                <a:solidFill>
                  <a:schemeClr val="tx1"/>
                </a:solidFill>
                <a:latin typeface="Arial"/>
                <a:cs typeface="Arial"/>
              </a:rPr>
              <a:t>l‘aggiornamento</a:t>
            </a:r>
            <a:r>
              <a:rPr lang="de-CH" sz="1600" dirty="0">
                <a:solidFill>
                  <a:schemeClr val="tx1"/>
                </a:solidFill>
                <a:latin typeface="Arial"/>
                <a:cs typeface="Arial"/>
              </a:rPr>
              <a:t> </a:t>
            </a:r>
            <a:r>
              <a:rPr lang="de-CH" sz="1600" dirty="0" err="1">
                <a:solidFill>
                  <a:schemeClr val="tx1"/>
                </a:solidFill>
                <a:latin typeface="Arial"/>
                <a:cs typeface="Arial"/>
              </a:rPr>
              <a:t>gli</a:t>
            </a:r>
            <a:r>
              <a:rPr lang="de-CH" sz="1600" dirty="0">
                <a:solidFill>
                  <a:schemeClr val="tx1"/>
                </a:solidFill>
                <a:latin typeface="Arial"/>
                <a:cs typeface="Arial"/>
              </a:rPr>
              <a:t> </a:t>
            </a:r>
            <a:r>
              <a:rPr lang="de-CH" sz="1600" dirty="0" err="1">
                <a:solidFill>
                  <a:schemeClr val="tx1"/>
                </a:solidFill>
                <a:latin typeface="Arial"/>
                <a:cs typeface="Arial"/>
              </a:rPr>
              <a:t>insegnanti</a:t>
            </a:r>
            <a:r>
              <a:rPr lang="de-CH" sz="1600" dirty="0">
                <a:solidFill>
                  <a:schemeClr val="tx1"/>
                </a:solidFill>
                <a:latin typeface="Arial"/>
                <a:cs typeface="Arial"/>
              </a:rPr>
              <a:t> </a:t>
            </a:r>
            <a:r>
              <a:rPr lang="de-CH" sz="1600" dirty="0" err="1">
                <a:solidFill>
                  <a:schemeClr val="tx1"/>
                </a:solidFill>
                <a:latin typeface="Arial"/>
                <a:cs typeface="Arial"/>
              </a:rPr>
              <a:t>partecipanti</a:t>
            </a:r>
            <a:r>
              <a:rPr lang="de-CH" sz="1600" dirty="0">
                <a:solidFill>
                  <a:schemeClr val="tx1"/>
                </a:solidFill>
                <a:latin typeface="Arial"/>
                <a:cs typeface="Arial"/>
              </a:rPr>
              <a:t> </a:t>
            </a:r>
            <a:r>
              <a:rPr lang="de-CH" sz="1600" dirty="0" err="1">
                <a:solidFill>
                  <a:schemeClr val="tx1"/>
                </a:solidFill>
                <a:latin typeface="Arial"/>
                <a:cs typeface="Arial"/>
              </a:rPr>
              <a:t>possono</a:t>
            </a:r>
            <a:r>
              <a:rPr lang="de-CH" sz="1600" dirty="0">
                <a:solidFill>
                  <a:schemeClr val="tx1"/>
                </a:solidFill>
                <a:latin typeface="Arial"/>
                <a:cs typeface="Arial"/>
              </a:rPr>
              <a:t> </a:t>
            </a:r>
            <a:r>
              <a:rPr lang="de-CH" sz="1600" dirty="0" err="1">
                <a:solidFill>
                  <a:schemeClr val="tx1"/>
                </a:solidFill>
                <a:latin typeface="Arial"/>
                <a:cs typeface="Arial"/>
              </a:rPr>
              <a:t>tracciare</a:t>
            </a:r>
            <a:r>
              <a:rPr lang="de-CH" sz="1600" dirty="0">
                <a:solidFill>
                  <a:schemeClr val="tx1"/>
                </a:solidFill>
                <a:latin typeface="Arial"/>
                <a:cs typeface="Arial"/>
              </a:rPr>
              <a:t> le prime </a:t>
            </a:r>
            <a:r>
              <a:rPr lang="de-CH" sz="1600" dirty="0" err="1">
                <a:solidFill>
                  <a:schemeClr val="tx1"/>
                </a:solidFill>
                <a:latin typeface="Arial"/>
                <a:cs typeface="Arial"/>
              </a:rPr>
              <a:t>idee</a:t>
            </a:r>
            <a:r>
              <a:rPr lang="de-CH" sz="1600" dirty="0">
                <a:solidFill>
                  <a:schemeClr val="tx1"/>
                </a:solidFill>
                <a:latin typeface="Arial"/>
                <a:cs typeface="Arial"/>
              </a:rPr>
              <a:t> sui </a:t>
            </a:r>
            <a:r>
              <a:rPr lang="de-CH" sz="1600" dirty="0" err="1">
                <a:solidFill>
                  <a:schemeClr val="tx1"/>
                </a:solidFill>
                <a:latin typeface="Arial"/>
                <a:cs typeface="Arial"/>
              </a:rPr>
              <a:t>materiali</a:t>
            </a:r>
            <a:r>
              <a:rPr lang="de-CH" sz="1600" dirty="0">
                <a:solidFill>
                  <a:schemeClr val="tx1"/>
                </a:solidFill>
                <a:latin typeface="Arial"/>
                <a:cs typeface="Arial"/>
              </a:rPr>
              <a:t> </a:t>
            </a:r>
            <a:r>
              <a:rPr lang="de-CH" sz="1600" dirty="0" err="1">
                <a:solidFill>
                  <a:schemeClr val="tx1"/>
                </a:solidFill>
                <a:latin typeface="Arial"/>
                <a:cs typeface="Arial"/>
              </a:rPr>
              <a:t>supplementari</a:t>
            </a:r>
            <a:r>
              <a:rPr lang="de-CH" sz="1600" dirty="0">
                <a:solidFill>
                  <a:schemeClr val="tx1"/>
                </a:solidFill>
                <a:latin typeface="Arial"/>
                <a:cs typeface="Arial"/>
              </a:rPr>
              <a:t> del PEL </a:t>
            </a:r>
            <a:r>
              <a:rPr lang="de-CH" sz="1600" dirty="0" err="1">
                <a:solidFill>
                  <a:schemeClr val="tx1"/>
                </a:solidFill>
                <a:latin typeface="Arial"/>
                <a:cs typeface="Arial"/>
              </a:rPr>
              <a:t>e</a:t>
            </a:r>
            <a:r>
              <a:rPr lang="de-CH" sz="1600" dirty="0">
                <a:solidFill>
                  <a:schemeClr val="tx1"/>
                </a:solidFill>
                <a:latin typeface="Arial"/>
                <a:cs typeface="Arial"/>
              </a:rPr>
              <a:t> sul </a:t>
            </a:r>
            <a:r>
              <a:rPr lang="de-CH" sz="1600" dirty="0" err="1">
                <a:solidFill>
                  <a:schemeClr val="tx1"/>
                </a:solidFill>
                <a:latin typeface="Arial"/>
                <a:cs typeface="Arial"/>
              </a:rPr>
              <a:t>loro</a:t>
            </a:r>
            <a:r>
              <a:rPr lang="de-CH" sz="1600" dirty="0">
                <a:solidFill>
                  <a:schemeClr val="tx1"/>
                </a:solidFill>
                <a:latin typeface="Arial"/>
                <a:cs typeface="Arial"/>
              </a:rPr>
              <a:t> </a:t>
            </a:r>
            <a:r>
              <a:rPr lang="de-CH" sz="1600" dirty="0" err="1">
                <a:solidFill>
                  <a:schemeClr val="tx1"/>
                </a:solidFill>
                <a:latin typeface="Arial"/>
                <a:cs typeface="Arial"/>
              </a:rPr>
              <a:t>utilizzo</a:t>
            </a:r>
            <a:endParaRPr lang="de-CH" sz="1600" dirty="0">
              <a:solidFill>
                <a:schemeClr val="tx1"/>
              </a:solidFill>
              <a:latin typeface="Arial"/>
              <a:cs typeface="Arial"/>
            </a:endParaRPr>
          </a:p>
        </p:txBody>
      </p:sp>
      <p:sp>
        <p:nvSpPr>
          <p:cNvPr id="9" name="Abgerundetes Rechteck 8"/>
          <p:cNvSpPr/>
          <p:nvPr/>
        </p:nvSpPr>
        <p:spPr>
          <a:xfrm>
            <a:off x="5940152" y="1412876"/>
            <a:ext cx="2448272" cy="436028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b="1" dirty="0">
                <a:solidFill>
                  <a:schemeClr val="tx1"/>
                </a:solidFill>
                <a:latin typeface="Arial"/>
                <a:cs typeface="Arial"/>
              </a:rPr>
              <a:t>«I</a:t>
            </a:r>
            <a:r>
              <a:rPr lang="de-DE" b="1" dirty="0">
                <a:solidFill>
                  <a:schemeClr val="tx1"/>
                </a:solidFill>
                <a:latin typeface="Arial"/>
                <a:cs typeface="Arial"/>
              </a:rPr>
              <a:t>l </a:t>
            </a:r>
            <a:r>
              <a:rPr lang="de-DE" b="1" dirty="0" err="1">
                <a:solidFill>
                  <a:schemeClr val="tx1"/>
                </a:solidFill>
                <a:latin typeface="Arial"/>
                <a:cs typeface="Arial"/>
              </a:rPr>
              <a:t>mio</a:t>
            </a:r>
            <a:r>
              <a:rPr lang="de-DE" b="1" dirty="0">
                <a:solidFill>
                  <a:schemeClr val="tx1"/>
                </a:solidFill>
                <a:latin typeface="Arial"/>
                <a:cs typeface="Arial"/>
              </a:rPr>
              <a:t> </a:t>
            </a:r>
            <a:r>
              <a:rPr lang="de-DE" b="1" dirty="0" err="1">
                <a:solidFill>
                  <a:schemeClr val="tx1"/>
                </a:solidFill>
                <a:latin typeface="Arial"/>
                <a:cs typeface="Arial"/>
              </a:rPr>
              <a:t>scenario</a:t>
            </a:r>
            <a:r>
              <a:rPr lang="de-DE" b="1" dirty="0">
                <a:solidFill>
                  <a:schemeClr val="tx1"/>
                </a:solidFill>
                <a:latin typeface="Arial"/>
                <a:cs typeface="Arial"/>
              </a:rPr>
              <a:t> di </a:t>
            </a:r>
            <a:r>
              <a:rPr lang="de-DE" b="1" dirty="0" err="1">
                <a:solidFill>
                  <a:schemeClr val="tx1"/>
                </a:solidFill>
                <a:latin typeface="Arial"/>
                <a:cs typeface="Arial"/>
              </a:rPr>
              <a:t>mobilità</a:t>
            </a:r>
            <a:r>
              <a:rPr lang="de-CH" b="1" dirty="0">
                <a:solidFill>
                  <a:schemeClr val="tx1"/>
                </a:solidFill>
                <a:latin typeface="Arial"/>
                <a:cs typeface="Arial"/>
              </a:rPr>
              <a:t>»</a:t>
            </a:r>
            <a:endParaRPr lang="de-DE" b="1" dirty="0">
              <a:solidFill>
                <a:schemeClr val="tx1"/>
              </a:solidFill>
              <a:latin typeface="Arial"/>
              <a:cs typeface="Arial"/>
            </a:endParaRPr>
          </a:p>
          <a:p>
            <a:endParaRPr lang="de-DE" sz="1600" b="1" dirty="0">
              <a:solidFill>
                <a:schemeClr val="tx1"/>
              </a:solidFill>
              <a:latin typeface="Arial"/>
              <a:cs typeface="Arial"/>
            </a:endParaRPr>
          </a:p>
          <a:p>
            <a:endParaRPr lang="de-DE" sz="1600" b="1" dirty="0" smtClean="0">
              <a:solidFill>
                <a:schemeClr val="tx1"/>
              </a:solidFill>
              <a:latin typeface="Arial"/>
              <a:cs typeface="Arial"/>
            </a:endParaRPr>
          </a:p>
          <a:p>
            <a:endParaRPr lang="de-DE" sz="1600" b="1" dirty="0">
              <a:solidFill>
                <a:schemeClr val="tx1"/>
              </a:solidFill>
              <a:latin typeface="Arial"/>
              <a:cs typeface="Arial"/>
            </a:endParaRPr>
          </a:p>
          <a:p>
            <a:endParaRPr lang="de-DE" sz="1600" b="1" dirty="0" smtClean="0">
              <a:solidFill>
                <a:schemeClr val="tx1"/>
              </a:solidFill>
              <a:latin typeface="Arial"/>
              <a:cs typeface="Arial"/>
            </a:endParaRPr>
          </a:p>
          <a:p>
            <a:endParaRPr lang="de-DE" sz="1600" b="1" dirty="0">
              <a:solidFill>
                <a:schemeClr val="tx1"/>
              </a:solidFill>
              <a:latin typeface="Arial"/>
              <a:cs typeface="Arial"/>
            </a:endParaRPr>
          </a:p>
          <a:p>
            <a:r>
              <a:rPr lang="de-CH" sz="1600" dirty="0">
                <a:solidFill>
                  <a:schemeClr val="tx1"/>
                </a:solidFill>
                <a:latin typeface="Arial"/>
                <a:cs typeface="Arial"/>
              </a:rPr>
              <a:t>-&gt; </a:t>
            </a:r>
            <a:r>
              <a:rPr lang="de-CH" sz="1600" dirty="0" err="1">
                <a:solidFill>
                  <a:schemeClr val="tx1"/>
                </a:solidFill>
                <a:latin typeface="Arial"/>
                <a:cs typeface="Arial"/>
              </a:rPr>
              <a:t>gli</a:t>
            </a:r>
            <a:r>
              <a:rPr lang="de-CH" sz="1600" dirty="0">
                <a:solidFill>
                  <a:schemeClr val="tx1"/>
                </a:solidFill>
                <a:latin typeface="Arial"/>
                <a:cs typeface="Arial"/>
              </a:rPr>
              <a:t> </a:t>
            </a:r>
            <a:r>
              <a:rPr lang="de-CH" sz="1600" dirty="0" err="1">
                <a:solidFill>
                  <a:schemeClr val="tx1"/>
                </a:solidFill>
                <a:latin typeface="Arial"/>
                <a:cs typeface="Arial"/>
              </a:rPr>
              <a:t>insegnanti</a:t>
            </a:r>
            <a:r>
              <a:rPr lang="de-CH" sz="1600" dirty="0">
                <a:solidFill>
                  <a:schemeClr val="tx1"/>
                </a:solidFill>
                <a:latin typeface="Arial"/>
                <a:cs typeface="Arial"/>
              </a:rPr>
              <a:t> </a:t>
            </a:r>
            <a:r>
              <a:rPr lang="de-CH" sz="1600" dirty="0" err="1">
                <a:solidFill>
                  <a:schemeClr val="tx1"/>
                </a:solidFill>
                <a:latin typeface="Arial"/>
                <a:cs typeface="Arial"/>
              </a:rPr>
              <a:t>creano</a:t>
            </a:r>
            <a:r>
              <a:rPr lang="de-CH" sz="1600" dirty="0">
                <a:solidFill>
                  <a:schemeClr val="tx1"/>
                </a:solidFill>
                <a:latin typeface="Arial"/>
                <a:cs typeface="Arial"/>
              </a:rPr>
              <a:t> uno </a:t>
            </a:r>
            <a:r>
              <a:rPr lang="de-CH" sz="1600" dirty="0" err="1">
                <a:solidFill>
                  <a:schemeClr val="tx1"/>
                </a:solidFill>
                <a:latin typeface="Arial"/>
                <a:cs typeface="Arial"/>
              </a:rPr>
              <a:t>scenario</a:t>
            </a:r>
            <a:r>
              <a:rPr lang="de-CH" sz="1600" dirty="0">
                <a:solidFill>
                  <a:schemeClr val="tx1"/>
                </a:solidFill>
                <a:latin typeface="Arial"/>
                <a:cs typeface="Arial"/>
              </a:rPr>
              <a:t> (prima / </a:t>
            </a:r>
            <a:r>
              <a:rPr lang="de-CH" sz="1600" dirty="0" err="1">
                <a:solidFill>
                  <a:schemeClr val="tx1"/>
                </a:solidFill>
                <a:latin typeface="Arial"/>
                <a:cs typeface="Arial"/>
              </a:rPr>
              <a:t>durante</a:t>
            </a:r>
            <a:r>
              <a:rPr lang="de-CH" sz="1600" dirty="0">
                <a:solidFill>
                  <a:schemeClr val="tx1"/>
                </a:solidFill>
                <a:latin typeface="Arial"/>
                <a:cs typeface="Arial"/>
              </a:rPr>
              <a:t> / </a:t>
            </a:r>
            <a:r>
              <a:rPr lang="de-CH" sz="1600" dirty="0" err="1">
                <a:solidFill>
                  <a:schemeClr val="tx1"/>
                </a:solidFill>
                <a:latin typeface="Arial"/>
                <a:cs typeface="Arial"/>
              </a:rPr>
              <a:t>dopo</a:t>
            </a:r>
            <a:r>
              <a:rPr lang="de-CH" sz="1600" dirty="0">
                <a:solidFill>
                  <a:schemeClr val="tx1"/>
                </a:solidFill>
                <a:latin typeface="Arial"/>
                <a:cs typeface="Arial"/>
              </a:rPr>
              <a:t> </a:t>
            </a:r>
            <a:r>
              <a:rPr lang="de-CH" sz="1600" dirty="0" err="1">
                <a:solidFill>
                  <a:schemeClr val="tx1"/>
                </a:solidFill>
                <a:latin typeface="Arial"/>
                <a:cs typeface="Arial"/>
              </a:rPr>
              <a:t>il</a:t>
            </a:r>
            <a:r>
              <a:rPr lang="de-CH" sz="1600" dirty="0">
                <a:solidFill>
                  <a:schemeClr val="tx1"/>
                </a:solidFill>
                <a:latin typeface="Arial"/>
                <a:cs typeface="Arial"/>
              </a:rPr>
              <a:t> </a:t>
            </a:r>
            <a:r>
              <a:rPr lang="de-CH" sz="1600" dirty="0" err="1">
                <a:solidFill>
                  <a:schemeClr val="tx1"/>
                </a:solidFill>
                <a:latin typeface="Arial"/>
                <a:cs typeface="Arial"/>
              </a:rPr>
              <a:t>soggiorno</a:t>
            </a:r>
            <a:r>
              <a:rPr lang="de-CH" sz="1600" dirty="0">
                <a:solidFill>
                  <a:schemeClr val="tx1"/>
                </a:solidFill>
                <a:latin typeface="Arial"/>
                <a:cs typeface="Arial"/>
              </a:rPr>
              <a:t>) per </a:t>
            </a:r>
            <a:r>
              <a:rPr lang="de-CH" sz="1600" dirty="0" err="1">
                <a:solidFill>
                  <a:schemeClr val="tx1"/>
                </a:solidFill>
                <a:latin typeface="Arial"/>
                <a:cs typeface="Arial"/>
              </a:rPr>
              <a:t>il</a:t>
            </a:r>
            <a:r>
              <a:rPr lang="de-CH" sz="1600" dirty="0">
                <a:solidFill>
                  <a:schemeClr val="tx1"/>
                </a:solidFill>
                <a:latin typeface="Arial"/>
                <a:cs typeface="Arial"/>
              </a:rPr>
              <a:t> </a:t>
            </a:r>
            <a:r>
              <a:rPr lang="de-CH" sz="1600" dirty="0" err="1">
                <a:solidFill>
                  <a:schemeClr val="tx1"/>
                </a:solidFill>
                <a:latin typeface="Arial"/>
                <a:cs typeface="Arial"/>
              </a:rPr>
              <a:t>loro</a:t>
            </a:r>
            <a:r>
              <a:rPr lang="de-CH" sz="1600" dirty="0">
                <a:solidFill>
                  <a:schemeClr val="tx1"/>
                </a:solidFill>
                <a:latin typeface="Arial"/>
                <a:cs typeface="Arial"/>
              </a:rPr>
              <a:t> </a:t>
            </a:r>
            <a:r>
              <a:rPr lang="de-CH" sz="1600" dirty="0" err="1">
                <a:solidFill>
                  <a:schemeClr val="tx1"/>
                </a:solidFill>
                <a:latin typeface="Arial"/>
                <a:cs typeface="Arial"/>
              </a:rPr>
              <a:t>progetto</a:t>
            </a:r>
            <a:r>
              <a:rPr lang="de-CH" sz="1600" dirty="0">
                <a:solidFill>
                  <a:schemeClr val="tx1"/>
                </a:solidFill>
                <a:latin typeface="Arial"/>
                <a:cs typeface="Arial"/>
              </a:rPr>
              <a:t> di </a:t>
            </a:r>
            <a:r>
              <a:rPr lang="de-CH" sz="1600" dirty="0" err="1">
                <a:solidFill>
                  <a:schemeClr val="tx1"/>
                </a:solidFill>
                <a:latin typeface="Arial"/>
                <a:cs typeface="Arial"/>
              </a:rPr>
              <a:t>mobilità</a:t>
            </a:r>
            <a:endParaRPr lang="de-DE" sz="1600" b="1" dirty="0">
              <a:solidFill>
                <a:schemeClr val="tx1"/>
              </a:solidFill>
              <a:latin typeface="Arial"/>
              <a:cs typeface="Arial"/>
            </a:endParaRPr>
          </a:p>
        </p:txBody>
      </p:sp>
      <p:sp>
        <p:nvSpPr>
          <p:cNvPr id="10" name="Textfeld 9"/>
          <p:cNvSpPr txBox="1"/>
          <p:nvPr/>
        </p:nvSpPr>
        <p:spPr>
          <a:xfrm>
            <a:off x="611560" y="5805264"/>
            <a:ext cx="3670958" cy="369332"/>
          </a:xfrm>
          <a:prstGeom prst="rect">
            <a:avLst/>
          </a:prstGeom>
          <a:noFill/>
        </p:spPr>
        <p:txBody>
          <a:bodyPr wrap="square" rtlCol="0">
            <a:spAutoFit/>
          </a:bodyPr>
          <a:lstStyle/>
          <a:p>
            <a:r>
              <a:rPr lang="de-CH" dirty="0">
                <a:sym typeface="Wingdings" panose="05000000000000000000" pitchFamily="2" charset="2"/>
              </a:rPr>
              <a:t> </a:t>
            </a:r>
            <a:r>
              <a:rPr lang="de-CH" i="1" dirty="0" err="1">
                <a:sym typeface="Wingdings" panose="05000000000000000000" pitchFamily="2" charset="2"/>
              </a:rPr>
              <a:t>vedi</a:t>
            </a:r>
            <a:r>
              <a:rPr lang="de-CH" i="1" dirty="0">
                <a:sym typeface="Wingdings" panose="05000000000000000000" pitchFamily="2" charset="2"/>
              </a:rPr>
              <a:t> </a:t>
            </a:r>
            <a:r>
              <a:rPr lang="de-CH" i="1" dirty="0" err="1">
                <a:sym typeface="Wingdings" panose="05000000000000000000" pitchFamily="2" charset="2"/>
              </a:rPr>
              <a:t>parte</a:t>
            </a:r>
            <a:r>
              <a:rPr lang="de-CH" i="1" dirty="0">
                <a:sym typeface="Wingdings" panose="05000000000000000000" pitchFamily="2" charset="2"/>
              </a:rPr>
              <a:t> 4 del </a:t>
            </a:r>
            <a:r>
              <a:rPr lang="de-CH" i="1" dirty="0" err="1">
                <a:sym typeface="Wingdings" panose="05000000000000000000" pitchFamily="2" charset="2"/>
              </a:rPr>
              <a:t>raccoglitore</a:t>
            </a:r>
            <a:endParaRPr lang="de-CH" dirty="0"/>
          </a:p>
        </p:txBody>
      </p:sp>
    </p:spTree>
    <p:extLst>
      <p:ext uri="{BB962C8B-B14F-4D97-AF65-F5344CB8AC3E}">
        <p14:creationId xmlns:p14="http://schemas.microsoft.com/office/powerpoint/2010/main" val="2397056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b="1" dirty="0" err="1"/>
              <a:t>Materiali</a:t>
            </a:r>
            <a:r>
              <a:rPr lang="de-DE" b="1" dirty="0"/>
              <a:t> di </a:t>
            </a:r>
            <a:r>
              <a:rPr lang="de-DE" b="1" dirty="0" err="1"/>
              <a:t>lavoro</a:t>
            </a:r>
            <a:r>
              <a:rPr lang="de-DE" b="1" dirty="0"/>
              <a:t> </a:t>
            </a:r>
            <a:r>
              <a:rPr lang="de-DE" b="1" dirty="0" err="1"/>
              <a:t>aggiuntivi</a:t>
            </a:r>
            <a:r>
              <a:rPr lang="de-DE" b="1" dirty="0"/>
              <a:t>: </a:t>
            </a:r>
            <a:r>
              <a:rPr lang="de-DE" b="1" i="1" dirty="0" err="1"/>
              <a:t>Autobiografia</a:t>
            </a:r>
            <a:r>
              <a:rPr lang="de-DE" b="1" i="1" dirty="0"/>
              <a:t> </a:t>
            </a:r>
            <a:r>
              <a:rPr lang="de-DE" b="1" i="1" dirty="0" err="1"/>
              <a:t>degli</a:t>
            </a:r>
            <a:r>
              <a:rPr lang="de-DE" b="1" i="1" dirty="0"/>
              <a:t> </a:t>
            </a:r>
            <a:r>
              <a:rPr lang="de-DE" b="1" i="1" dirty="0" err="1"/>
              <a:t>Incontri</a:t>
            </a:r>
            <a:r>
              <a:rPr lang="de-DE" b="1" i="1" dirty="0"/>
              <a:t> </a:t>
            </a:r>
            <a:r>
              <a:rPr lang="de-DE" b="1" i="1" dirty="0" err="1"/>
              <a:t>Interculturali</a:t>
            </a:r>
            <a:r>
              <a:rPr lang="de-DE" b="1" i="1" dirty="0"/>
              <a:t>  (AII)</a:t>
            </a:r>
            <a:endParaRPr lang="de-CH" dirty="0"/>
          </a:p>
        </p:txBody>
      </p:sp>
    </p:spTree>
    <p:extLst>
      <p:ext uri="{BB962C8B-B14F-4D97-AF65-F5344CB8AC3E}">
        <p14:creationId xmlns:p14="http://schemas.microsoft.com/office/powerpoint/2010/main" val="748556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36</a:t>
            </a:fld>
            <a:endParaRPr lang="de-DE" dirty="0"/>
          </a:p>
        </p:txBody>
      </p:sp>
      <p:pic>
        <p:nvPicPr>
          <p:cNvPr id="12" name="Grafik 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052736"/>
            <a:ext cx="2736304" cy="3888432"/>
          </a:xfrm>
          <a:prstGeom prst="rect">
            <a:avLst/>
          </a:prstGeom>
          <a:noFill/>
          <a:ln>
            <a:noFill/>
          </a:ln>
        </p:spPr>
      </p:pic>
      <p:sp>
        <p:nvSpPr>
          <p:cNvPr id="13" name="Abgerundetes Rechteck 12"/>
          <p:cNvSpPr/>
          <p:nvPr/>
        </p:nvSpPr>
        <p:spPr>
          <a:xfrm>
            <a:off x="618828" y="1052736"/>
            <a:ext cx="3003871" cy="2376264"/>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600" dirty="0" err="1">
                <a:solidFill>
                  <a:srgbClr val="000000"/>
                </a:solidFill>
                <a:latin typeface="Arial"/>
                <a:cs typeface="Arial"/>
              </a:rPr>
              <a:t>Documenti</a:t>
            </a:r>
            <a:r>
              <a:rPr lang="de-DE" sz="1600" dirty="0">
                <a:solidFill>
                  <a:srgbClr val="000000"/>
                </a:solidFill>
                <a:latin typeface="Arial"/>
                <a:cs typeface="Arial"/>
              </a:rPr>
              <a:t> per i </a:t>
            </a:r>
            <a:r>
              <a:rPr lang="de-DE" sz="1600" dirty="0" err="1">
                <a:solidFill>
                  <a:srgbClr val="000000"/>
                </a:solidFill>
                <a:latin typeface="Arial"/>
                <a:cs typeface="Arial"/>
              </a:rPr>
              <a:t>discenti</a:t>
            </a:r>
            <a:r>
              <a:rPr lang="de-DE" sz="1600" dirty="0">
                <a:solidFill>
                  <a:srgbClr val="000000"/>
                </a:solidFill>
                <a:latin typeface="Arial"/>
                <a:cs typeface="Arial"/>
              </a:rPr>
              <a:t>: </a:t>
            </a:r>
          </a:p>
          <a:p>
            <a:pPr>
              <a:defRPr/>
            </a:pPr>
            <a:r>
              <a:rPr lang="de-DE" sz="1600" b="1" i="1" dirty="0" err="1">
                <a:solidFill>
                  <a:srgbClr val="000000"/>
                </a:solidFill>
                <a:latin typeface="Arial"/>
                <a:cs typeface="Arial"/>
              </a:rPr>
              <a:t>Autobiografia</a:t>
            </a:r>
            <a:r>
              <a:rPr lang="de-DE" sz="1600" b="1" i="1" dirty="0">
                <a:solidFill>
                  <a:srgbClr val="000000"/>
                </a:solidFill>
                <a:latin typeface="Arial"/>
                <a:cs typeface="Arial"/>
              </a:rPr>
              <a:t> </a:t>
            </a:r>
            <a:r>
              <a:rPr lang="de-DE" sz="1600" b="1" i="1" dirty="0" err="1">
                <a:solidFill>
                  <a:srgbClr val="000000"/>
                </a:solidFill>
                <a:latin typeface="Arial"/>
                <a:cs typeface="Arial"/>
              </a:rPr>
              <a:t>degli</a:t>
            </a:r>
            <a:r>
              <a:rPr lang="de-DE" sz="1600" b="1" i="1" dirty="0">
                <a:solidFill>
                  <a:srgbClr val="000000"/>
                </a:solidFill>
                <a:latin typeface="Arial"/>
                <a:cs typeface="Arial"/>
              </a:rPr>
              <a:t> </a:t>
            </a:r>
            <a:r>
              <a:rPr lang="de-DE" sz="1600" b="1" i="1" dirty="0" err="1">
                <a:solidFill>
                  <a:srgbClr val="000000"/>
                </a:solidFill>
                <a:latin typeface="Arial"/>
                <a:cs typeface="Arial"/>
              </a:rPr>
              <a:t>incontri</a:t>
            </a:r>
            <a:r>
              <a:rPr lang="de-DE" sz="1600" b="1" i="1" dirty="0">
                <a:solidFill>
                  <a:srgbClr val="000000"/>
                </a:solidFill>
                <a:latin typeface="Arial"/>
                <a:cs typeface="Arial"/>
              </a:rPr>
              <a:t> </a:t>
            </a:r>
            <a:r>
              <a:rPr lang="de-DE" sz="1600" b="1" i="1" dirty="0" err="1">
                <a:solidFill>
                  <a:srgbClr val="000000"/>
                </a:solidFill>
                <a:latin typeface="Arial"/>
                <a:cs typeface="Arial"/>
              </a:rPr>
              <a:t>interculturali</a:t>
            </a:r>
            <a:endParaRPr lang="de-DE" sz="1600" b="1" dirty="0">
              <a:solidFill>
                <a:srgbClr val="000000"/>
              </a:solidFill>
              <a:latin typeface="Arial"/>
              <a:cs typeface="Arial"/>
            </a:endParaRPr>
          </a:p>
          <a:p>
            <a:pPr>
              <a:defRPr/>
            </a:pPr>
            <a:r>
              <a:rPr lang="de-DE" sz="1600" dirty="0">
                <a:solidFill>
                  <a:srgbClr val="000000"/>
                </a:solidFill>
                <a:latin typeface="Arial"/>
                <a:cs typeface="Arial"/>
              </a:rPr>
              <a:t>(</a:t>
            </a:r>
            <a:r>
              <a:rPr lang="de-DE" sz="1600" dirty="0" err="1">
                <a:solidFill>
                  <a:srgbClr val="000000"/>
                </a:solidFill>
                <a:latin typeface="Arial"/>
                <a:cs typeface="Arial"/>
              </a:rPr>
              <a:t>versione</a:t>
            </a:r>
            <a:r>
              <a:rPr lang="de-DE" sz="1600" dirty="0">
                <a:solidFill>
                  <a:srgbClr val="000000"/>
                </a:solidFill>
                <a:latin typeface="Arial"/>
                <a:cs typeface="Arial"/>
              </a:rPr>
              <a:t> </a:t>
            </a:r>
            <a:r>
              <a:rPr lang="de-DE" sz="1600" dirty="0" err="1">
                <a:solidFill>
                  <a:srgbClr val="000000"/>
                </a:solidFill>
                <a:latin typeface="Arial"/>
                <a:cs typeface="Arial"/>
              </a:rPr>
              <a:t>standard</a:t>
            </a:r>
            <a:r>
              <a:rPr lang="de-DE" sz="1600" dirty="0">
                <a:solidFill>
                  <a:srgbClr val="000000"/>
                </a:solidFill>
                <a:latin typeface="Arial"/>
                <a:cs typeface="Arial"/>
              </a:rPr>
              <a:t>  per i </a:t>
            </a:r>
            <a:r>
              <a:rPr lang="de-DE" sz="1600" dirty="0" err="1">
                <a:solidFill>
                  <a:srgbClr val="000000"/>
                </a:solidFill>
                <a:latin typeface="Arial"/>
                <a:cs typeface="Arial"/>
              </a:rPr>
              <a:t>giovani</a:t>
            </a:r>
            <a:r>
              <a:rPr lang="de-DE" sz="1600" dirty="0">
                <a:solidFill>
                  <a:srgbClr val="000000"/>
                </a:solidFill>
                <a:latin typeface="Arial"/>
                <a:cs typeface="Arial"/>
              </a:rPr>
              <a:t> di </a:t>
            </a:r>
            <a:r>
              <a:rPr lang="de-DE" sz="1600" dirty="0" err="1">
                <a:solidFill>
                  <a:srgbClr val="000000"/>
                </a:solidFill>
                <a:latin typeface="Arial"/>
                <a:cs typeface="Arial"/>
              </a:rPr>
              <a:t>età</a:t>
            </a:r>
            <a:r>
              <a:rPr lang="de-DE" sz="1600" dirty="0">
                <a:solidFill>
                  <a:srgbClr val="000000"/>
                </a:solidFill>
                <a:latin typeface="Arial"/>
                <a:cs typeface="Arial"/>
              </a:rPr>
              <a:t> </a:t>
            </a:r>
            <a:r>
              <a:rPr lang="de-DE" sz="1600" dirty="0" err="1">
                <a:solidFill>
                  <a:srgbClr val="000000"/>
                </a:solidFill>
                <a:latin typeface="Arial"/>
                <a:cs typeface="Arial"/>
              </a:rPr>
              <a:t>maggiore</a:t>
            </a:r>
            <a:r>
              <a:rPr lang="de-DE" sz="1600" dirty="0">
                <a:solidFill>
                  <a:srgbClr val="000000"/>
                </a:solidFill>
                <a:latin typeface="Arial"/>
                <a:cs typeface="Arial"/>
              </a:rPr>
              <a:t> ai 15 </a:t>
            </a:r>
            <a:r>
              <a:rPr lang="de-DE" sz="1600" dirty="0" err="1">
                <a:solidFill>
                  <a:srgbClr val="000000"/>
                </a:solidFill>
                <a:latin typeface="Arial"/>
                <a:cs typeface="Arial"/>
              </a:rPr>
              <a:t>anni</a:t>
            </a:r>
            <a:r>
              <a:rPr lang="de-DE" sz="1600" dirty="0">
                <a:solidFill>
                  <a:srgbClr val="000000"/>
                </a:solidFill>
                <a:latin typeface="Arial"/>
                <a:cs typeface="Arial"/>
              </a:rPr>
              <a:t> </a:t>
            </a:r>
            <a:r>
              <a:rPr lang="de-DE" sz="1600" dirty="0" err="1">
                <a:solidFill>
                  <a:srgbClr val="000000"/>
                </a:solidFill>
                <a:latin typeface="Arial"/>
                <a:cs typeface="Arial"/>
              </a:rPr>
              <a:t>e</a:t>
            </a:r>
            <a:r>
              <a:rPr lang="de-DE" sz="1600" dirty="0">
                <a:solidFill>
                  <a:srgbClr val="000000"/>
                </a:solidFill>
                <a:latin typeface="Arial"/>
                <a:cs typeface="Arial"/>
              </a:rPr>
              <a:t> per </a:t>
            </a:r>
            <a:r>
              <a:rPr lang="de-DE" sz="1600" dirty="0" err="1">
                <a:solidFill>
                  <a:srgbClr val="000000"/>
                </a:solidFill>
                <a:latin typeface="Arial"/>
                <a:cs typeface="Arial"/>
              </a:rPr>
              <a:t>adulti</a:t>
            </a:r>
            <a:r>
              <a:rPr lang="de-DE" sz="1600" dirty="0">
                <a:solidFill>
                  <a:srgbClr val="000000"/>
                </a:solidFill>
                <a:latin typeface="Arial"/>
                <a:cs typeface="Arial"/>
              </a:rPr>
              <a:t>  in </a:t>
            </a:r>
            <a:r>
              <a:rPr lang="de-DE" sz="1600" dirty="0" err="1">
                <a:solidFill>
                  <a:srgbClr val="000000"/>
                </a:solidFill>
                <a:latin typeface="Arial"/>
                <a:cs typeface="Arial"/>
              </a:rPr>
              <a:t>francese</a:t>
            </a:r>
            <a:r>
              <a:rPr lang="de-DE" sz="1600" dirty="0">
                <a:solidFill>
                  <a:srgbClr val="000000"/>
                </a:solidFill>
                <a:latin typeface="Arial"/>
                <a:cs typeface="Arial"/>
              </a:rPr>
              <a:t>, </a:t>
            </a:r>
            <a:r>
              <a:rPr lang="de-DE" sz="1600" dirty="0" err="1">
                <a:solidFill>
                  <a:srgbClr val="000000"/>
                </a:solidFill>
                <a:latin typeface="Arial"/>
                <a:cs typeface="Arial"/>
              </a:rPr>
              <a:t>italiano</a:t>
            </a:r>
            <a:r>
              <a:rPr lang="de-DE" sz="1600" dirty="0">
                <a:solidFill>
                  <a:srgbClr val="000000"/>
                </a:solidFill>
                <a:latin typeface="Arial"/>
                <a:cs typeface="Arial"/>
              </a:rPr>
              <a:t> </a:t>
            </a:r>
            <a:r>
              <a:rPr lang="de-DE" sz="1600" dirty="0" err="1">
                <a:solidFill>
                  <a:srgbClr val="000000"/>
                </a:solidFill>
                <a:latin typeface="Arial"/>
                <a:cs typeface="Arial"/>
              </a:rPr>
              <a:t>e</a:t>
            </a:r>
            <a:r>
              <a:rPr lang="de-DE" sz="1600" dirty="0">
                <a:solidFill>
                  <a:srgbClr val="000000"/>
                </a:solidFill>
                <a:latin typeface="Arial"/>
                <a:cs typeface="Arial"/>
              </a:rPr>
              <a:t> </a:t>
            </a:r>
          </a:p>
          <a:p>
            <a:pPr>
              <a:defRPr/>
            </a:pPr>
            <a:r>
              <a:rPr lang="de-DE" sz="1600" dirty="0" err="1">
                <a:solidFill>
                  <a:srgbClr val="000000"/>
                </a:solidFill>
                <a:latin typeface="Arial"/>
                <a:cs typeface="Arial"/>
              </a:rPr>
              <a:t>inglese</a:t>
            </a:r>
            <a:r>
              <a:rPr lang="de-DE" sz="1600" dirty="0">
                <a:solidFill>
                  <a:srgbClr val="000000"/>
                </a:solidFill>
                <a:latin typeface="Arial"/>
                <a:cs typeface="Arial"/>
              </a:rPr>
              <a:t>)</a:t>
            </a:r>
          </a:p>
        </p:txBody>
      </p:sp>
      <p:sp>
        <p:nvSpPr>
          <p:cNvPr id="14" name="Abgerundetes Rechteck 13"/>
          <p:cNvSpPr/>
          <p:nvPr/>
        </p:nvSpPr>
        <p:spPr>
          <a:xfrm>
            <a:off x="6516465" y="1052736"/>
            <a:ext cx="2016348" cy="144016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600" dirty="0" err="1">
                <a:solidFill>
                  <a:srgbClr val="000000"/>
                </a:solidFill>
                <a:latin typeface="Arial"/>
                <a:cs typeface="Arial"/>
              </a:rPr>
              <a:t>Documenti</a:t>
            </a:r>
            <a:r>
              <a:rPr lang="de-DE" sz="1600" dirty="0">
                <a:solidFill>
                  <a:srgbClr val="000000"/>
                </a:solidFill>
                <a:latin typeface="Arial"/>
                <a:cs typeface="Arial"/>
              </a:rPr>
              <a:t> per i </a:t>
            </a:r>
            <a:r>
              <a:rPr lang="de-DE" sz="1600" dirty="0" err="1">
                <a:solidFill>
                  <a:srgbClr val="000000"/>
                </a:solidFill>
                <a:latin typeface="Arial"/>
                <a:cs typeface="Arial"/>
              </a:rPr>
              <a:t>docenti</a:t>
            </a:r>
            <a:r>
              <a:rPr lang="de-DE" sz="1600" dirty="0">
                <a:solidFill>
                  <a:srgbClr val="000000"/>
                </a:solidFill>
                <a:latin typeface="Arial"/>
                <a:cs typeface="Arial"/>
              </a:rPr>
              <a:t>:</a:t>
            </a:r>
          </a:p>
          <a:p>
            <a:pPr>
              <a:defRPr/>
            </a:pPr>
            <a:r>
              <a:rPr lang="de-DE" sz="1600" i="1" dirty="0" err="1">
                <a:solidFill>
                  <a:srgbClr val="000000"/>
                </a:solidFill>
                <a:latin typeface="Arial"/>
                <a:cs typeface="Arial"/>
              </a:rPr>
              <a:t>Concetti</a:t>
            </a:r>
            <a:r>
              <a:rPr lang="de-DE" sz="1600" i="1" dirty="0">
                <a:solidFill>
                  <a:srgbClr val="000000"/>
                </a:solidFill>
                <a:latin typeface="Arial"/>
                <a:cs typeface="Arial"/>
              </a:rPr>
              <a:t> </a:t>
            </a:r>
            <a:r>
              <a:rPr lang="de-DE" sz="1600" i="1" dirty="0" err="1">
                <a:solidFill>
                  <a:srgbClr val="000000"/>
                </a:solidFill>
                <a:latin typeface="Arial"/>
                <a:cs typeface="Arial"/>
              </a:rPr>
              <a:t>teorici</a:t>
            </a:r>
            <a:endParaRPr lang="de-DE" sz="1600" i="1" dirty="0">
              <a:solidFill>
                <a:srgbClr val="000000"/>
              </a:solidFill>
              <a:latin typeface="Arial"/>
              <a:cs typeface="Arial"/>
            </a:endParaRPr>
          </a:p>
          <a:p>
            <a:pPr>
              <a:defRPr/>
            </a:pPr>
            <a:r>
              <a:rPr lang="de-DE" sz="1600" i="1" dirty="0" err="1">
                <a:solidFill>
                  <a:srgbClr val="000000"/>
                </a:solidFill>
                <a:latin typeface="Arial"/>
                <a:cs typeface="Arial"/>
              </a:rPr>
              <a:t>Guida</a:t>
            </a:r>
            <a:r>
              <a:rPr lang="de-DE" sz="1600" i="1" dirty="0">
                <a:solidFill>
                  <a:srgbClr val="000000"/>
                </a:solidFill>
                <a:latin typeface="Arial"/>
                <a:cs typeface="Arial"/>
              </a:rPr>
              <a:t> </a:t>
            </a:r>
            <a:r>
              <a:rPr lang="de-DE" sz="1600" i="1" dirty="0" err="1">
                <a:solidFill>
                  <a:srgbClr val="000000"/>
                </a:solidFill>
                <a:latin typeface="Arial"/>
                <a:cs typeface="Arial"/>
              </a:rPr>
              <a:t>all‘uso</a:t>
            </a:r>
            <a:r>
              <a:rPr lang="de-DE" sz="1600" i="1" dirty="0">
                <a:solidFill>
                  <a:srgbClr val="000000"/>
                </a:solidFill>
                <a:latin typeface="Arial"/>
                <a:cs typeface="Arial"/>
              </a:rPr>
              <a:t> </a:t>
            </a:r>
            <a:r>
              <a:rPr lang="de-DE" sz="1600" i="1" dirty="0" err="1">
                <a:solidFill>
                  <a:srgbClr val="000000"/>
                </a:solidFill>
                <a:latin typeface="Arial"/>
                <a:cs typeface="Arial"/>
              </a:rPr>
              <a:t>dell‘AII</a:t>
            </a:r>
            <a:endParaRPr lang="de-DE" sz="1600" i="1" dirty="0">
              <a:solidFill>
                <a:srgbClr val="000000"/>
              </a:solidFill>
              <a:latin typeface="Arial"/>
              <a:cs typeface="Arial"/>
            </a:endParaRPr>
          </a:p>
        </p:txBody>
      </p:sp>
      <p:sp>
        <p:nvSpPr>
          <p:cNvPr id="15" name="Abgerundetes Rechteck 14"/>
          <p:cNvSpPr/>
          <p:nvPr/>
        </p:nvSpPr>
        <p:spPr>
          <a:xfrm>
            <a:off x="6444209" y="2636912"/>
            <a:ext cx="2088604" cy="2592288"/>
          </a:xfrm>
          <a:prstGeom prst="roundRect">
            <a:avLst/>
          </a:prstGeom>
          <a:solidFill>
            <a:schemeClr val="accent6">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err="1">
                <a:solidFill>
                  <a:srgbClr val="000000"/>
                </a:solidFill>
              </a:rPr>
              <a:t>Avvertenza</a:t>
            </a:r>
            <a:r>
              <a:rPr lang="de-DE" sz="1400" dirty="0">
                <a:solidFill>
                  <a:srgbClr val="000000"/>
                </a:solidFill>
              </a:rPr>
              <a:t>: la AII </a:t>
            </a:r>
            <a:r>
              <a:rPr lang="de-DE" sz="1400" dirty="0" err="1">
                <a:solidFill>
                  <a:srgbClr val="000000"/>
                </a:solidFill>
              </a:rPr>
              <a:t>conpilata</a:t>
            </a:r>
            <a:r>
              <a:rPr lang="de-DE" sz="1400" dirty="0">
                <a:solidFill>
                  <a:srgbClr val="000000"/>
                </a:solidFill>
              </a:rPr>
              <a:t> </a:t>
            </a:r>
            <a:r>
              <a:rPr lang="de-DE" sz="1400" dirty="0" err="1">
                <a:solidFill>
                  <a:srgbClr val="000000"/>
                </a:solidFill>
              </a:rPr>
              <a:t>può</a:t>
            </a:r>
            <a:r>
              <a:rPr lang="de-DE" sz="1400" dirty="0">
                <a:solidFill>
                  <a:srgbClr val="000000"/>
                </a:solidFill>
              </a:rPr>
              <a:t> </a:t>
            </a:r>
            <a:r>
              <a:rPr lang="de-DE" sz="1400" dirty="0" err="1">
                <a:solidFill>
                  <a:srgbClr val="000000"/>
                </a:solidFill>
              </a:rPr>
              <a:t>essere</a:t>
            </a:r>
            <a:r>
              <a:rPr lang="de-DE" sz="1400" dirty="0">
                <a:solidFill>
                  <a:srgbClr val="000000"/>
                </a:solidFill>
              </a:rPr>
              <a:t> </a:t>
            </a:r>
            <a:r>
              <a:rPr lang="de-DE" sz="1400" dirty="0" err="1">
                <a:solidFill>
                  <a:srgbClr val="000000"/>
                </a:solidFill>
              </a:rPr>
              <a:t>usata</a:t>
            </a:r>
            <a:r>
              <a:rPr lang="de-DE" sz="1400" dirty="0">
                <a:solidFill>
                  <a:srgbClr val="000000"/>
                </a:solidFill>
              </a:rPr>
              <a:t> </a:t>
            </a:r>
            <a:r>
              <a:rPr lang="de-DE" sz="1400" dirty="0" err="1">
                <a:solidFill>
                  <a:srgbClr val="000000"/>
                </a:solidFill>
              </a:rPr>
              <a:t>come</a:t>
            </a:r>
            <a:r>
              <a:rPr lang="de-DE" sz="1400" dirty="0">
                <a:solidFill>
                  <a:srgbClr val="000000"/>
                </a:solidFill>
              </a:rPr>
              <a:t> </a:t>
            </a:r>
            <a:r>
              <a:rPr lang="de-DE" sz="1400" dirty="0" err="1">
                <a:solidFill>
                  <a:srgbClr val="000000"/>
                </a:solidFill>
              </a:rPr>
              <a:t>parte</a:t>
            </a:r>
            <a:r>
              <a:rPr lang="de-DE" sz="1400" dirty="0">
                <a:solidFill>
                  <a:srgbClr val="000000"/>
                </a:solidFill>
              </a:rPr>
              <a:t> del </a:t>
            </a:r>
            <a:r>
              <a:rPr lang="de-DE" sz="1400" dirty="0" err="1">
                <a:solidFill>
                  <a:srgbClr val="000000"/>
                </a:solidFill>
              </a:rPr>
              <a:t>foglio</a:t>
            </a:r>
            <a:r>
              <a:rPr lang="de-DE" sz="1400" dirty="0">
                <a:solidFill>
                  <a:srgbClr val="000000"/>
                </a:solidFill>
              </a:rPr>
              <a:t> di </a:t>
            </a:r>
            <a:r>
              <a:rPr lang="de-DE" sz="1400" dirty="0" err="1">
                <a:solidFill>
                  <a:srgbClr val="000000"/>
                </a:solidFill>
              </a:rPr>
              <a:t>lavoro</a:t>
            </a:r>
            <a:r>
              <a:rPr lang="de-DE" sz="1400" dirty="0">
                <a:solidFill>
                  <a:srgbClr val="000000"/>
                </a:solidFill>
              </a:rPr>
              <a:t> 3 – </a:t>
            </a:r>
            <a:r>
              <a:rPr lang="de-DE" sz="1400" i="1" dirty="0">
                <a:solidFill>
                  <a:srgbClr val="000000"/>
                </a:solidFill>
              </a:rPr>
              <a:t>I </a:t>
            </a:r>
            <a:r>
              <a:rPr lang="de-DE" sz="1400" i="1" dirty="0" err="1">
                <a:solidFill>
                  <a:srgbClr val="000000"/>
                </a:solidFill>
              </a:rPr>
              <a:t>miei</a:t>
            </a:r>
            <a:r>
              <a:rPr lang="de-DE" sz="1400" i="1" dirty="0">
                <a:solidFill>
                  <a:srgbClr val="000000"/>
                </a:solidFill>
              </a:rPr>
              <a:t> </a:t>
            </a:r>
            <a:r>
              <a:rPr lang="de-DE" sz="1400" i="1" dirty="0" err="1">
                <a:solidFill>
                  <a:srgbClr val="000000"/>
                </a:solidFill>
              </a:rPr>
              <a:t>incontri</a:t>
            </a:r>
            <a:r>
              <a:rPr lang="de-DE" sz="1400" i="1" dirty="0">
                <a:solidFill>
                  <a:srgbClr val="000000"/>
                </a:solidFill>
              </a:rPr>
              <a:t>– in </a:t>
            </a:r>
            <a:r>
              <a:rPr lang="de-DE" sz="1400" i="1" dirty="0" err="1">
                <a:solidFill>
                  <a:srgbClr val="000000"/>
                </a:solidFill>
              </a:rPr>
              <a:t>questo</a:t>
            </a:r>
            <a:r>
              <a:rPr lang="de-DE" sz="1400" i="1" dirty="0">
                <a:solidFill>
                  <a:srgbClr val="000000"/>
                </a:solidFill>
              </a:rPr>
              <a:t> </a:t>
            </a:r>
            <a:r>
              <a:rPr lang="de-DE" sz="1400" i="1" dirty="0" err="1">
                <a:solidFill>
                  <a:srgbClr val="000000"/>
                </a:solidFill>
              </a:rPr>
              <a:t>modo</a:t>
            </a:r>
            <a:r>
              <a:rPr lang="de-DE" sz="1400" i="1" dirty="0">
                <a:solidFill>
                  <a:srgbClr val="000000"/>
                </a:solidFill>
              </a:rPr>
              <a:t> li </a:t>
            </a:r>
            <a:r>
              <a:rPr lang="de-DE" sz="1400" i="1" dirty="0" err="1">
                <a:solidFill>
                  <a:srgbClr val="000000"/>
                </a:solidFill>
              </a:rPr>
              <a:t>posso</a:t>
            </a:r>
            <a:r>
              <a:rPr lang="de-DE" sz="1400" i="1" dirty="0">
                <a:solidFill>
                  <a:srgbClr val="000000"/>
                </a:solidFill>
              </a:rPr>
              <a:t> </a:t>
            </a:r>
            <a:r>
              <a:rPr lang="de-DE" sz="1400" i="1" dirty="0" err="1">
                <a:solidFill>
                  <a:srgbClr val="000000"/>
                </a:solidFill>
              </a:rPr>
              <a:t>documentare</a:t>
            </a:r>
            <a:r>
              <a:rPr lang="de-DE" sz="1400" i="1" dirty="0">
                <a:solidFill>
                  <a:srgbClr val="000000"/>
                </a:solidFill>
              </a:rPr>
              <a:t> </a:t>
            </a:r>
            <a:r>
              <a:rPr lang="de-DE" sz="1400" i="1" dirty="0" err="1">
                <a:solidFill>
                  <a:srgbClr val="000000"/>
                </a:solidFill>
              </a:rPr>
              <a:t>e</a:t>
            </a:r>
            <a:r>
              <a:rPr lang="de-DE" sz="1400" i="1" dirty="0">
                <a:solidFill>
                  <a:srgbClr val="000000"/>
                </a:solidFill>
              </a:rPr>
              <a:t> </a:t>
            </a:r>
            <a:r>
              <a:rPr lang="de-DE" sz="1400" i="1" dirty="0" err="1">
                <a:solidFill>
                  <a:srgbClr val="000000"/>
                </a:solidFill>
              </a:rPr>
              <a:t>rielaborare</a:t>
            </a:r>
            <a:r>
              <a:rPr lang="de-DE" sz="1400" i="1" dirty="0">
                <a:solidFill>
                  <a:srgbClr val="000000"/>
                </a:solidFill>
              </a:rPr>
              <a:t> </a:t>
            </a:r>
            <a:r>
              <a:rPr lang="de-DE" sz="1400" dirty="0" err="1">
                <a:solidFill>
                  <a:srgbClr val="000000"/>
                </a:solidFill>
              </a:rPr>
              <a:t>e</a:t>
            </a:r>
            <a:r>
              <a:rPr lang="de-DE" sz="1400" dirty="0">
                <a:solidFill>
                  <a:srgbClr val="000000"/>
                </a:solidFill>
              </a:rPr>
              <a:t> </a:t>
            </a:r>
            <a:r>
              <a:rPr lang="de-DE" sz="1400" dirty="0" err="1">
                <a:solidFill>
                  <a:srgbClr val="000000"/>
                </a:solidFill>
              </a:rPr>
              <a:t>inserirla</a:t>
            </a:r>
            <a:r>
              <a:rPr lang="de-DE" sz="1400" dirty="0">
                <a:solidFill>
                  <a:srgbClr val="000000"/>
                </a:solidFill>
              </a:rPr>
              <a:t> </a:t>
            </a:r>
            <a:r>
              <a:rPr lang="de-DE" sz="1400" dirty="0" err="1">
                <a:solidFill>
                  <a:srgbClr val="000000"/>
                </a:solidFill>
              </a:rPr>
              <a:t>nel</a:t>
            </a:r>
            <a:r>
              <a:rPr lang="de-DE" sz="1400" dirty="0">
                <a:solidFill>
                  <a:srgbClr val="000000"/>
                </a:solidFill>
              </a:rPr>
              <a:t> dossier del PEL </a:t>
            </a:r>
            <a:endParaRPr lang="de-CH" sz="1400" dirty="0"/>
          </a:p>
        </p:txBody>
      </p:sp>
      <p:sp>
        <p:nvSpPr>
          <p:cNvPr id="16" name="Abgerundetes Rechteck 15"/>
          <p:cNvSpPr/>
          <p:nvPr/>
        </p:nvSpPr>
        <p:spPr>
          <a:xfrm>
            <a:off x="1461509" y="5313833"/>
            <a:ext cx="6206835" cy="5634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defRPr/>
            </a:pPr>
            <a:r>
              <a:rPr lang="de-DE" dirty="0">
                <a:solidFill>
                  <a:schemeClr val="tx1"/>
                </a:solidFill>
                <a:latin typeface="Arial"/>
                <a:cs typeface="Arial"/>
              </a:rPr>
              <a:t>Download </a:t>
            </a:r>
            <a:r>
              <a:rPr lang="de-DE" dirty="0" err="1">
                <a:solidFill>
                  <a:schemeClr val="tx1"/>
                </a:solidFill>
                <a:latin typeface="Arial"/>
                <a:cs typeface="Arial"/>
              </a:rPr>
              <a:t>gratuito</a:t>
            </a:r>
            <a:r>
              <a:rPr lang="de-DE" dirty="0">
                <a:solidFill>
                  <a:schemeClr val="tx1"/>
                </a:solidFill>
                <a:latin typeface="Arial"/>
                <a:cs typeface="Arial"/>
              </a:rPr>
              <a:t> alla </a:t>
            </a:r>
            <a:r>
              <a:rPr lang="de-DE" dirty="0" err="1">
                <a:solidFill>
                  <a:schemeClr val="tx1"/>
                </a:solidFill>
                <a:latin typeface="Arial"/>
                <a:cs typeface="Arial"/>
              </a:rPr>
              <a:t>pagina</a:t>
            </a:r>
            <a:r>
              <a:rPr lang="de-DE" dirty="0">
                <a:solidFill>
                  <a:schemeClr val="tx1"/>
                </a:solidFill>
                <a:latin typeface="Arial"/>
                <a:cs typeface="Arial"/>
              </a:rPr>
              <a:t> web del </a:t>
            </a:r>
            <a:r>
              <a:rPr lang="de-DE" dirty="0" err="1">
                <a:solidFill>
                  <a:schemeClr val="tx1"/>
                </a:solidFill>
                <a:latin typeface="Arial"/>
                <a:cs typeface="Arial"/>
              </a:rPr>
              <a:t>Consiglio</a:t>
            </a:r>
            <a:r>
              <a:rPr lang="de-DE" dirty="0">
                <a:solidFill>
                  <a:schemeClr val="tx1"/>
                </a:solidFill>
                <a:latin typeface="Arial"/>
                <a:cs typeface="Arial"/>
              </a:rPr>
              <a:t> </a:t>
            </a:r>
            <a:r>
              <a:rPr lang="de-DE" dirty="0" err="1">
                <a:solidFill>
                  <a:schemeClr val="tx1"/>
                </a:solidFill>
                <a:latin typeface="Arial"/>
                <a:cs typeface="Arial"/>
              </a:rPr>
              <a:t>d‘Europa</a:t>
            </a:r>
            <a:r>
              <a:rPr lang="de-DE" dirty="0">
                <a:solidFill>
                  <a:schemeClr val="tx1"/>
                </a:solidFill>
                <a:latin typeface="Arial"/>
                <a:cs typeface="Arial"/>
              </a:rPr>
              <a:t>:</a:t>
            </a:r>
          </a:p>
          <a:p>
            <a:pPr eaLnBrk="0" hangingPunct="0">
              <a:defRPr/>
            </a:pPr>
            <a:r>
              <a:rPr lang="de-DE" dirty="0">
                <a:latin typeface="Arial"/>
                <a:cs typeface="Arial"/>
                <a:hlinkClick r:id="rId4"/>
              </a:rPr>
              <a:t>http://www.coe.int/t/dg4/autobiography/default_en.asp</a:t>
            </a:r>
            <a:r>
              <a:rPr lang="de-DE" dirty="0">
                <a:latin typeface="Arial"/>
                <a:cs typeface="Arial"/>
              </a:rPr>
              <a:t> </a:t>
            </a:r>
          </a:p>
        </p:txBody>
      </p:sp>
      <p:sp>
        <p:nvSpPr>
          <p:cNvPr id="17" name="Textfeld 16"/>
          <p:cNvSpPr txBox="1"/>
          <p:nvPr/>
        </p:nvSpPr>
        <p:spPr>
          <a:xfrm>
            <a:off x="611560" y="5867980"/>
            <a:ext cx="3365810" cy="369332"/>
          </a:xfrm>
          <a:prstGeom prst="rect">
            <a:avLst/>
          </a:prstGeom>
          <a:noFill/>
        </p:spPr>
        <p:txBody>
          <a:bodyPr wrap="square" rtlCol="0">
            <a:spAutoFit/>
          </a:bodyPr>
          <a:lstStyle/>
          <a:p>
            <a:r>
              <a:rPr lang="de-CH" i="1" dirty="0">
                <a:sym typeface="Wingdings" panose="05000000000000000000" pitchFamily="2" charset="2"/>
              </a:rPr>
              <a:t> </a:t>
            </a:r>
            <a:r>
              <a:rPr lang="de-CH" i="1" dirty="0" err="1">
                <a:sym typeface="Wingdings" panose="05000000000000000000" pitchFamily="2" charset="2"/>
              </a:rPr>
              <a:t>vedi</a:t>
            </a:r>
            <a:r>
              <a:rPr lang="de-CH" i="1" dirty="0">
                <a:sym typeface="Wingdings" panose="05000000000000000000" pitchFamily="2" charset="2"/>
              </a:rPr>
              <a:t> </a:t>
            </a:r>
            <a:r>
              <a:rPr lang="de-CH" i="1" dirty="0" err="1">
                <a:sym typeface="Wingdings" panose="05000000000000000000" pitchFamily="2" charset="2"/>
              </a:rPr>
              <a:t>parte</a:t>
            </a:r>
            <a:r>
              <a:rPr lang="de-CH" i="1" dirty="0">
                <a:sym typeface="Wingdings" panose="05000000000000000000" pitchFamily="2" charset="2"/>
              </a:rPr>
              <a:t> 5 del </a:t>
            </a:r>
            <a:r>
              <a:rPr lang="de-CH" i="1" dirty="0" err="1">
                <a:sym typeface="Wingdings" panose="05000000000000000000" pitchFamily="2" charset="2"/>
              </a:rPr>
              <a:t>raccoglitore</a:t>
            </a:r>
            <a:endParaRPr lang="de-CH" i="1" dirty="0"/>
          </a:p>
        </p:txBody>
      </p:sp>
    </p:spTree>
    <p:extLst>
      <p:ext uri="{BB962C8B-B14F-4D97-AF65-F5344CB8AC3E}">
        <p14:creationId xmlns:p14="http://schemas.microsoft.com/office/powerpoint/2010/main" val="37657639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b="1" dirty="0"/>
              <a:t>Idee </a:t>
            </a:r>
            <a:r>
              <a:rPr lang="de-DE" b="1" dirty="0" err="1"/>
              <a:t>complementari</a:t>
            </a:r>
            <a:r>
              <a:rPr lang="de-DE" b="1" dirty="0"/>
              <a:t> per </a:t>
            </a:r>
            <a:r>
              <a:rPr lang="de-DE" b="1" dirty="0" err="1"/>
              <a:t>il</a:t>
            </a:r>
            <a:r>
              <a:rPr lang="de-DE" b="1" dirty="0"/>
              <a:t> </a:t>
            </a:r>
            <a:r>
              <a:rPr lang="de-DE" b="1" dirty="0" err="1"/>
              <a:t>vostro</a:t>
            </a:r>
            <a:r>
              <a:rPr lang="de-DE" b="1" dirty="0"/>
              <a:t> </a:t>
            </a:r>
            <a:r>
              <a:rPr lang="de-DE" b="1" dirty="0" err="1"/>
              <a:t>progetto</a:t>
            </a:r>
            <a:r>
              <a:rPr lang="de-DE" b="1" dirty="0"/>
              <a:t> di </a:t>
            </a:r>
            <a:r>
              <a:rPr lang="de-DE" b="1" dirty="0" err="1"/>
              <a:t>mobilità</a:t>
            </a:r>
            <a:r>
              <a:rPr lang="de-DE" b="1" dirty="0"/>
              <a:t>:</a:t>
            </a:r>
            <a:br>
              <a:rPr lang="de-DE" b="1" dirty="0"/>
            </a:br>
            <a:r>
              <a:rPr lang="de-DE" b="1" dirty="0" err="1"/>
              <a:t>pianificazione</a:t>
            </a:r>
            <a:r>
              <a:rPr lang="de-DE" b="1" dirty="0"/>
              <a:t> di </a:t>
            </a:r>
            <a:r>
              <a:rPr lang="de-DE" b="1" dirty="0" err="1"/>
              <a:t>lezioni</a:t>
            </a:r>
            <a:r>
              <a:rPr lang="de-DE" b="1" dirty="0"/>
              <a:t> </a:t>
            </a:r>
            <a:r>
              <a:rPr lang="de-DE" b="1" dirty="0" err="1"/>
              <a:t>dal</a:t>
            </a:r>
            <a:r>
              <a:rPr lang="de-DE" b="1" dirty="0"/>
              <a:t> </a:t>
            </a:r>
            <a:r>
              <a:rPr lang="de-DE" b="1" dirty="0" err="1"/>
              <a:t>progetto</a:t>
            </a:r>
            <a:r>
              <a:rPr lang="de-DE" b="1" dirty="0"/>
              <a:t> </a:t>
            </a:r>
            <a:r>
              <a:rPr lang="de-DE" b="1" i="1" dirty="0" err="1"/>
              <a:t>PluriMobil</a:t>
            </a:r>
            <a:r>
              <a:rPr lang="de-DE" b="1" i="1" dirty="0"/>
              <a:t> </a:t>
            </a:r>
            <a:r>
              <a:rPr lang="de-DE" b="1" dirty="0"/>
              <a:t>(</a:t>
            </a:r>
            <a:r>
              <a:rPr lang="de-DE" b="1" dirty="0" err="1"/>
              <a:t>Consiglio</a:t>
            </a:r>
            <a:r>
              <a:rPr lang="de-DE" b="1" dirty="0"/>
              <a:t> </a:t>
            </a:r>
            <a:r>
              <a:rPr lang="de-DE" b="1" dirty="0" err="1"/>
              <a:t>d‘Europa</a:t>
            </a:r>
            <a:r>
              <a:rPr lang="de-DE" b="1" dirty="0"/>
              <a:t>)</a:t>
            </a:r>
            <a:endParaRPr lang="de-CH" dirty="0"/>
          </a:p>
        </p:txBody>
      </p:sp>
    </p:spTree>
    <p:extLst>
      <p:ext uri="{BB962C8B-B14F-4D97-AF65-F5344CB8AC3E}">
        <p14:creationId xmlns:p14="http://schemas.microsoft.com/office/powerpoint/2010/main" val="1526606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38</a:t>
            </a:fld>
            <a:endParaRPr lang="de-DE" dirty="0"/>
          </a:p>
        </p:txBody>
      </p:sp>
      <p:sp>
        <p:nvSpPr>
          <p:cNvPr id="11" name="Abgerundetes Rechteck 10"/>
          <p:cNvSpPr/>
          <p:nvPr/>
        </p:nvSpPr>
        <p:spPr>
          <a:xfrm>
            <a:off x="611560" y="1988840"/>
            <a:ext cx="5400600" cy="1800200"/>
          </a:xfrm>
          <a:prstGeom prst="roundRect">
            <a:avLst/>
          </a:prstGeom>
          <a:solidFill>
            <a:schemeClr val="accent6">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a:solidFill>
                  <a:srgbClr val="000000"/>
                </a:solidFill>
                <a:latin typeface="Arial"/>
                <a:cs typeface="Arial"/>
              </a:rPr>
              <a:t>Pianificazione</a:t>
            </a:r>
            <a:r>
              <a:rPr lang="de-DE" sz="1600" b="1" dirty="0">
                <a:solidFill>
                  <a:srgbClr val="000000"/>
                </a:solidFill>
                <a:latin typeface="Arial"/>
                <a:cs typeface="Arial"/>
              </a:rPr>
              <a:t> di </a:t>
            </a:r>
            <a:r>
              <a:rPr lang="de-DE" sz="1600" b="1" dirty="0" err="1">
                <a:solidFill>
                  <a:srgbClr val="000000"/>
                </a:solidFill>
                <a:latin typeface="Arial"/>
                <a:cs typeface="Arial"/>
              </a:rPr>
              <a:t>lezioni</a:t>
            </a:r>
            <a:r>
              <a:rPr lang="de-DE" sz="1600" b="1" dirty="0">
                <a:solidFill>
                  <a:srgbClr val="000000"/>
                </a:solidFill>
                <a:latin typeface="Arial"/>
                <a:cs typeface="Arial"/>
              </a:rPr>
              <a:t> per la </a:t>
            </a:r>
            <a:r>
              <a:rPr lang="de-DE" sz="1600" b="1" dirty="0" err="1">
                <a:solidFill>
                  <a:srgbClr val="000000"/>
                </a:solidFill>
                <a:latin typeface="Arial"/>
                <a:cs typeface="Arial"/>
              </a:rPr>
              <a:t>scuola</a:t>
            </a:r>
            <a:r>
              <a:rPr lang="de-DE" sz="1600" b="1" dirty="0">
                <a:solidFill>
                  <a:srgbClr val="000000"/>
                </a:solidFill>
                <a:latin typeface="Arial"/>
                <a:cs typeface="Arial"/>
              </a:rPr>
              <a:t> di </a:t>
            </a:r>
            <a:r>
              <a:rPr lang="de-DE" sz="1600" b="1" dirty="0" err="1">
                <a:solidFill>
                  <a:srgbClr val="000000"/>
                </a:solidFill>
                <a:latin typeface="Arial"/>
                <a:cs typeface="Arial"/>
              </a:rPr>
              <a:t>livello</a:t>
            </a:r>
            <a:r>
              <a:rPr lang="de-DE" sz="1600" b="1" dirty="0">
                <a:solidFill>
                  <a:srgbClr val="000000"/>
                </a:solidFill>
                <a:latin typeface="Arial"/>
                <a:cs typeface="Arial"/>
              </a:rPr>
              <a:t> </a:t>
            </a:r>
            <a:r>
              <a:rPr lang="de-DE" sz="1600" b="1" dirty="0" err="1">
                <a:solidFill>
                  <a:srgbClr val="000000"/>
                </a:solidFill>
                <a:latin typeface="Arial"/>
                <a:cs typeface="Arial"/>
              </a:rPr>
              <a:t>secondario</a:t>
            </a:r>
            <a:r>
              <a:rPr lang="de-DE" sz="1600" b="1" dirty="0">
                <a:solidFill>
                  <a:srgbClr val="000000"/>
                </a:solidFill>
                <a:latin typeface="Arial"/>
                <a:cs typeface="Arial"/>
              </a:rPr>
              <a:t> II</a:t>
            </a:r>
          </a:p>
          <a:p>
            <a:pPr algn="ctr"/>
            <a:r>
              <a:rPr lang="de-DE" sz="1600" b="1" dirty="0" err="1">
                <a:solidFill>
                  <a:srgbClr val="000000"/>
                </a:solidFill>
                <a:latin typeface="Arial"/>
                <a:cs typeface="Arial"/>
              </a:rPr>
              <a:t>formazione</a:t>
            </a:r>
            <a:r>
              <a:rPr lang="de-DE" sz="1600" b="1" dirty="0">
                <a:solidFill>
                  <a:srgbClr val="000000"/>
                </a:solidFill>
                <a:latin typeface="Arial"/>
                <a:cs typeface="Arial"/>
              </a:rPr>
              <a:t> </a:t>
            </a:r>
            <a:r>
              <a:rPr lang="de-DE" sz="1600" b="1" dirty="0" err="1">
                <a:solidFill>
                  <a:srgbClr val="000000"/>
                </a:solidFill>
                <a:latin typeface="Arial"/>
                <a:cs typeface="Arial"/>
              </a:rPr>
              <a:t>generale</a:t>
            </a:r>
            <a:endParaRPr lang="de-DE" sz="1600" b="1" dirty="0">
              <a:solidFill>
                <a:srgbClr val="000000"/>
              </a:solidFill>
              <a:latin typeface="Arial"/>
              <a:cs typeface="Arial"/>
            </a:endParaRPr>
          </a:p>
          <a:p>
            <a:pPr lvl="1"/>
            <a:endParaRPr lang="de-DE" sz="1600" b="1" i="1" dirty="0">
              <a:solidFill>
                <a:srgbClr val="000000"/>
              </a:solidFill>
              <a:latin typeface="Arial"/>
              <a:cs typeface="Arial"/>
            </a:endParaRPr>
          </a:p>
          <a:p>
            <a:pPr marL="355600" lvl="1"/>
            <a:r>
              <a:rPr lang="de-DE" sz="1600" b="1" i="1" dirty="0">
                <a:solidFill>
                  <a:srgbClr val="000000"/>
                </a:solidFill>
                <a:latin typeface="Arial"/>
                <a:cs typeface="Arial"/>
              </a:rPr>
              <a:t>Non-verbal Communication (</a:t>
            </a:r>
            <a:r>
              <a:rPr lang="de-DE" sz="1600" b="1" i="1" dirty="0" err="1">
                <a:solidFill>
                  <a:srgbClr val="000000"/>
                </a:solidFill>
                <a:latin typeface="Arial"/>
                <a:cs typeface="Arial"/>
              </a:rPr>
              <a:t>Lesson</a:t>
            </a:r>
            <a:r>
              <a:rPr lang="de-DE" sz="1600" b="1" i="1" dirty="0">
                <a:solidFill>
                  <a:srgbClr val="000000"/>
                </a:solidFill>
                <a:latin typeface="Arial"/>
                <a:cs typeface="Arial"/>
              </a:rPr>
              <a:t> Plan 11)</a:t>
            </a:r>
          </a:p>
          <a:p>
            <a:pPr marL="355600" lvl="1"/>
            <a:r>
              <a:rPr lang="de-DE" sz="1600" b="1" i="1" dirty="0" err="1">
                <a:solidFill>
                  <a:srgbClr val="000000"/>
                </a:solidFill>
                <a:latin typeface="Arial"/>
                <a:cs typeface="Arial"/>
              </a:rPr>
              <a:t>Studying</a:t>
            </a:r>
            <a:r>
              <a:rPr lang="de-DE" sz="1600" b="1" i="1" dirty="0">
                <a:solidFill>
                  <a:srgbClr val="000000"/>
                </a:solidFill>
                <a:latin typeface="Arial"/>
                <a:cs typeface="Arial"/>
              </a:rPr>
              <a:t> </a:t>
            </a:r>
            <a:r>
              <a:rPr lang="de-DE" sz="1600" b="1" i="1" dirty="0" err="1">
                <a:solidFill>
                  <a:srgbClr val="000000"/>
                </a:solidFill>
                <a:latin typeface="Arial"/>
                <a:cs typeface="Arial"/>
              </a:rPr>
              <a:t>Conflicts</a:t>
            </a:r>
            <a:r>
              <a:rPr lang="de-DE" sz="1600" b="1" i="1" dirty="0">
                <a:solidFill>
                  <a:srgbClr val="000000"/>
                </a:solidFill>
                <a:latin typeface="Arial"/>
                <a:cs typeface="Arial"/>
              </a:rPr>
              <a:t> – </a:t>
            </a:r>
            <a:r>
              <a:rPr lang="de-DE" sz="1600" b="1" i="1" dirty="0" err="1">
                <a:solidFill>
                  <a:srgbClr val="000000"/>
                </a:solidFill>
                <a:latin typeface="Arial"/>
                <a:cs typeface="Arial"/>
              </a:rPr>
              <a:t>Raising</a:t>
            </a:r>
            <a:r>
              <a:rPr lang="de-DE" sz="1600" b="1" i="1" dirty="0">
                <a:solidFill>
                  <a:srgbClr val="000000"/>
                </a:solidFill>
                <a:latin typeface="Arial"/>
                <a:cs typeface="Arial"/>
              </a:rPr>
              <a:t> Critical </a:t>
            </a:r>
            <a:r>
              <a:rPr lang="de-DE" sz="1600" b="1" i="1" dirty="0" err="1">
                <a:solidFill>
                  <a:srgbClr val="000000"/>
                </a:solidFill>
                <a:latin typeface="Arial"/>
                <a:cs typeface="Arial"/>
              </a:rPr>
              <a:t>Awareness</a:t>
            </a:r>
            <a:r>
              <a:rPr lang="de-DE" sz="1600" b="1" i="1" dirty="0">
                <a:solidFill>
                  <a:srgbClr val="000000"/>
                </a:solidFill>
                <a:latin typeface="Arial"/>
                <a:cs typeface="Arial"/>
              </a:rPr>
              <a:t> (</a:t>
            </a:r>
            <a:r>
              <a:rPr lang="de-DE" sz="1600" b="1" i="1" dirty="0" err="1">
                <a:solidFill>
                  <a:srgbClr val="000000"/>
                </a:solidFill>
                <a:latin typeface="Arial"/>
                <a:cs typeface="Arial"/>
              </a:rPr>
              <a:t>Lesson</a:t>
            </a:r>
            <a:r>
              <a:rPr lang="de-DE" sz="1600" b="1" i="1" dirty="0">
                <a:solidFill>
                  <a:srgbClr val="000000"/>
                </a:solidFill>
                <a:latin typeface="Arial"/>
                <a:cs typeface="Arial"/>
              </a:rPr>
              <a:t> Plan 12)</a:t>
            </a:r>
          </a:p>
        </p:txBody>
      </p:sp>
      <p:sp>
        <p:nvSpPr>
          <p:cNvPr id="18" name="Abgerundetes Rechteck 17"/>
          <p:cNvSpPr/>
          <p:nvPr/>
        </p:nvSpPr>
        <p:spPr>
          <a:xfrm>
            <a:off x="611560" y="3897076"/>
            <a:ext cx="5400600" cy="1692164"/>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a:solidFill>
                  <a:srgbClr val="000000"/>
                </a:solidFill>
                <a:latin typeface="Arial"/>
                <a:cs typeface="Arial"/>
              </a:rPr>
              <a:t>Pianificazione</a:t>
            </a:r>
            <a:r>
              <a:rPr lang="de-DE" sz="1600" b="1" dirty="0">
                <a:solidFill>
                  <a:srgbClr val="000000"/>
                </a:solidFill>
                <a:latin typeface="Arial"/>
                <a:cs typeface="Arial"/>
              </a:rPr>
              <a:t> di </a:t>
            </a:r>
            <a:r>
              <a:rPr lang="de-DE" sz="1600" b="1" dirty="0" err="1">
                <a:solidFill>
                  <a:srgbClr val="000000"/>
                </a:solidFill>
                <a:latin typeface="Arial"/>
                <a:cs typeface="Arial"/>
              </a:rPr>
              <a:t>lezioni</a:t>
            </a:r>
            <a:r>
              <a:rPr lang="de-DE" sz="1600" b="1" dirty="0">
                <a:solidFill>
                  <a:srgbClr val="000000"/>
                </a:solidFill>
                <a:latin typeface="Arial"/>
                <a:cs typeface="Arial"/>
              </a:rPr>
              <a:t> per la </a:t>
            </a:r>
            <a:r>
              <a:rPr lang="de-DE" sz="1600" b="1" dirty="0" err="1">
                <a:solidFill>
                  <a:srgbClr val="000000"/>
                </a:solidFill>
                <a:latin typeface="Arial"/>
                <a:cs typeface="Arial"/>
              </a:rPr>
              <a:t>scuola</a:t>
            </a:r>
            <a:r>
              <a:rPr lang="de-DE" sz="1600" b="1" dirty="0">
                <a:solidFill>
                  <a:srgbClr val="000000"/>
                </a:solidFill>
                <a:latin typeface="Arial"/>
                <a:cs typeface="Arial"/>
              </a:rPr>
              <a:t> di </a:t>
            </a:r>
            <a:r>
              <a:rPr lang="de-DE" sz="1600" b="1" dirty="0" err="1">
                <a:solidFill>
                  <a:srgbClr val="000000"/>
                </a:solidFill>
                <a:latin typeface="Arial"/>
                <a:cs typeface="Arial"/>
              </a:rPr>
              <a:t>livello</a:t>
            </a:r>
            <a:r>
              <a:rPr lang="de-DE" sz="1600" b="1" dirty="0">
                <a:solidFill>
                  <a:srgbClr val="000000"/>
                </a:solidFill>
                <a:latin typeface="Arial"/>
                <a:cs typeface="Arial"/>
              </a:rPr>
              <a:t> </a:t>
            </a:r>
            <a:r>
              <a:rPr lang="de-DE" sz="1600" b="1" dirty="0" err="1">
                <a:solidFill>
                  <a:srgbClr val="000000"/>
                </a:solidFill>
                <a:latin typeface="Arial"/>
                <a:cs typeface="Arial"/>
              </a:rPr>
              <a:t>secondario</a:t>
            </a:r>
            <a:r>
              <a:rPr lang="de-DE" sz="1600" b="1" dirty="0">
                <a:solidFill>
                  <a:srgbClr val="000000"/>
                </a:solidFill>
                <a:latin typeface="Arial"/>
                <a:cs typeface="Arial"/>
              </a:rPr>
              <a:t> II</a:t>
            </a:r>
          </a:p>
          <a:p>
            <a:pPr algn="ctr"/>
            <a:r>
              <a:rPr lang="de-DE" sz="1600" b="1" dirty="0">
                <a:solidFill>
                  <a:srgbClr val="000000"/>
                </a:solidFill>
                <a:latin typeface="Arial"/>
                <a:cs typeface="Arial"/>
              </a:rPr>
              <a:t> </a:t>
            </a:r>
            <a:r>
              <a:rPr lang="de-DE" sz="1600" b="1" dirty="0" err="1">
                <a:solidFill>
                  <a:srgbClr val="000000"/>
                </a:solidFill>
                <a:latin typeface="Arial"/>
                <a:cs typeface="Arial"/>
              </a:rPr>
              <a:t>formazione</a:t>
            </a:r>
            <a:r>
              <a:rPr lang="de-DE" sz="1600" b="1" dirty="0">
                <a:solidFill>
                  <a:srgbClr val="000000"/>
                </a:solidFill>
                <a:latin typeface="Arial"/>
                <a:cs typeface="Arial"/>
              </a:rPr>
              <a:t> professionale (</a:t>
            </a:r>
            <a:r>
              <a:rPr lang="de-DE" sz="1600" b="1" dirty="0" err="1">
                <a:solidFill>
                  <a:srgbClr val="000000"/>
                </a:solidFill>
                <a:latin typeface="Arial"/>
                <a:cs typeface="Arial"/>
              </a:rPr>
              <a:t>anche</a:t>
            </a:r>
            <a:r>
              <a:rPr lang="de-DE" sz="1600" b="1" dirty="0">
                <a:solidFill>
                  <a:srgbClr val="000000"/>
                </a:solidFill>
                <a:latin typeface="Arial"/>
                <a:cs typeface="Arial"/>
              </a:rPr>
              <a:t> per FMS, WMS)</a:t>
            </a:r>
          </a:p>
          <a:p>
            <a:pPr lvl="1"/>
            <a:endParaRPr lang="de-DE" sz="1600" b="1" i="1" dirty="0">
              <a:solidFill>
                <a:srgbClr val="000000"/>
              </a:solidFill>
              <a:latin typeface="Arial"/>
              <a:cs typeface="Arial"/>
            </a:endParaRPr>
          </a:p>
          <a:p>
            <a:pPr marL="355600" lvl="1"/>
            <a:r>
              <a:rPr lang="de-DE" sz="1600" b="1" i="1" dirty="0" err="1">
                <a:solidFill>
                  <a:srgbClr val="000000"/>
                </a:solidFill>
                <a:latin typeface="Arial"/>
                <a:cs typeface="Arial"/>
              </a:rPr>
              <a:t>Experiencing</a:t>
            </a:r>
            <a:r>
              <a:rPr lang="de-DE" sz="1600" b="1" i="1" dirty="0">
                <a:solidFill>
                  <a:srgbClr val="000000"/>
                </a:solidFill>
                <a:latin typeface="Arial"/>
                <a:cs typeface="Arial"/>
              </a:rPr>
              <a:t> Work </a:t>
            </a:r>
            <a:r>
              <a:rPr lang="de-DE" sz="1600" b="1" i="1" dirty="0" err="1">
                <a:solidFill>
                  <a:srgbClr val="000000"/>
                </a:solidFill>
                <a:latin typeface="Arial"/>
                <a:cs typeface="Arial"/>
              </a:rPr>
              <a:t>Cultures</a:t>
            </a:r>
            <a:r>
              <a:rPr lang="de-DE" sz="1600" b="1" i="1" dirty="0">
                <a:solidFill>
                  <a:srgbClr val="000000"/>
                </a:solidFill>
                <a:latin typeface="Arial"/>
                <a:cs typeface="Arial"/>
              </a:rPr>
              <a:t> (</a:t>
            </a:r>
            <a:r>
              <a:rPr lang="de-DE" sz="1600" b="1" i="1" dirty="0" err="1">
                <a:solidFill>
                  <a:srgbClr val="000000"/>
                </a:solidFill>
                <a:latin typeface="Arial"/>
                <a:cs typeface="Arial"/>
              </a:rPr>
              <a:t>Lesson</a:t>
            </a:r>
            <a:r>
              <a:rPr lang="de-DE" sz="1600" b="1" i="1" dirty="0">
                <a:solidFill>
                  <a:srgbClr val="000000"/>
                </a:solidFill>
                <a:latin typeface="Arial"/>
                <a:cs typeface="Arial"/>
              </a:rPr>
              <a:t> Plan 5)</a:t>
            </a:r>
          </a:p>
          <a:p>
            <a:pPr marL="355600" lvl="1"/>
            <a:r>
              <a:rPr lang="de-DE" sz="1600" b="1" i="1" dirty="0">
                <a:solidFill>
                  <a:srgbClr val="000000"/>
                </a:solidFill>
                <a:latin typeface="Arial"/>
                <a:cs typeface="Arial"/>
              </a:rPr>
              <a:t>Working in Different </a:t>
            </a:r>
            <a:r>
              <a:rPr lang="de-DE" sz="1600" b="1" i="1" dirty="0" err="1">
                <a:solidFill>
                  <a:srgbClr val="000000"/>
                </a:solidFill>
                <a:latin typeface="Arial"/>
                <a:cs typeface="Arial"/>
              </a:rPr>
              <a:t>Languages</a:t>
            </a:r>
            <a:r>
              <a:rPr lang="de-DE" sz="1600" b="1" i="1" dirty="0">
                <a:solidFill>
                  <a:srgbClr val="000000"/>
                </a:solidFill>
                <a:latin typeface="Arial"/>
                <a:cs typeface="Arial"/>
              </a:rPr>
              <a:t> (</a:t>
            </a:r>
            <a:r>
              <a:rPr lang="de-DE" sz="1600" b="1" i="1" dirty="0" err="1">
                <a:solidFill>
                  <a:srgbClr val="000000"/>
                </a:solidFill>
                <a:latin typeface="Arial"/>
                <a:cs typeface="Arial"/>
              </a:rPr>
              <a:t>Lesson</a:t>
            </a:r>
            <a:r>
              <a:rPr lang="de-DE" sz="1600" b="1" i="1" dirty="0">
                <a:solidFill>
                  <a:srgbClr val="000000"/>
                </a:solidFill>
                <a:latin typeface="Arial"/>
                <a:cs typeface="Arial"/>
              </a:rPr>
              <a:t> Plan 7)</a:t>
            </a:r>
          </a:p>
        </p:txBody>
      </p:sp>
      <p:sp>
        <p:nvSpPr>
          <p:cNvPr id="19" name="Textfeld 18"/>
          <p:cNvSpPr txBox="1"/>
          <p:nvPr/>
        </p:nvSpPr>
        <p:spPr>
          <a:xfrm>
            <a:off x="611188" y="5783595"/>
            <a:ext cx="4549697" cy="369332"/>
          </a:xfrm>
          <a:prstGeom prst="rect">
            <a:avLst/>
          </a:prstGeom>
          <a:noFill/>
        </p:spPr>
        <p:txBody>
          <a:bodyPr wrap="square" rtlCol="0">
            <a:spAutoFit/>
          </a:bodyPr>
          <a:lstStyle/>
          <a:p>
            <a:r>
              <a:rPr lang="de-CH" i="1" dirty="0">
                <a:sym typeface="Wingdings" panose="05000000000000000000" pitchFamily="2" charset="2"/>
              </a:rPr>
              <a:t> </a:t>
            </a:r>
            <a:r>
              <a:rPr lang="de-CH" i="1" dirty="0" err="1">
                <a:sym typeface="Wingdings" panose="05000000000000000000" pitchFamily="2" charset="2"/>
              </a:rPr>
              <a:t>vedi</a:t>
            </a:r>
            <a:r>
              <a:rPr lang="de-CH" i="1" dirty="0">
                <a:sym typeface="Wingdings" panose="05000000000000000000" pitchFamily="2" charset="2"/>
              </a:rPr>
              <a:t> </a:t>
            </a:r>
            <a:r>
              <a:rPr lang="de-CH" i="1" dirty="0" err="1">
                <a:sym typeface="Wingdings" panose="05000000000000000000" pitchFamily="2" charset="2"/>
              </a:rPr>
              <a:t>parte</a:t>
            </a:r>
            <a:r>
              <a:rPr lang="de-CH" i="1" dirty="0">
                <a:sym typeface="Wingdings" panose="05000000000000000000" pitchFamily="2" charset="2"/>
              </a:rPr>
              <a:t> 6 del </a:t>
            </a:r>
            <a:r>
              <a:rPr lang="de-CH" i="1" dirty="0" err="1">
                <a:sym typeface="Wingdings" panose="05000000000000000000" pitchFamily="2" charset="2"/>
              </a:rPr>
              <a:t>raccoglitore</a:t>
            </a:r>
            <a:endParaRPr lang="de-CH" i="1" dirty="0"/>
          </a:p>
        </p:txBody>
      </p:sp>
      <p:pic>
        <p:nvPicPr>
          <p:cNvPr id="20" name="Bild 19"/>
          <p:cNvPicPr>
            <a:picLocks noChangeAspect="1"/>
          </p:cNvPicPr>
          <p:nvPr/>
        </p:nvPicPr>
        <p:blipFill rotWithShape="1">
          <a:blip r:embed="rId2"/>
          <a:srcRect l="2678" b="6800"/>
          <a:stretch/>
        </p:blipFill>
        <p:spPr>
          <a:xfrm>
            <a:off x="658316" y="980728"/>
            <a:ext cx="5497860" cy="833381"/>
          </a:xfrm>
          <a:prstGeom prst="rect">
            <a:avLst/>
          </a:prstGeom>
        </p:spPr>
      </p:pic>
      <p:pic>
        <p:nvPicPr>
          <p:cNvPr id="21" name="Bild 20"/>
          <p:cNvPicPr>
            <a:picLocks noChangeAspect="1"/>
          </p:cNvPicPr>
          <p:nvPr/>
        </p:nvPicPr>
        <p:blipFill rotWithShape="1">
          <a:blip r:embed="rId3"/>
          <a:srcRect l="2243" r="2428"/>
          <a:stretch/>
        </p:blipFill>
        <p:spPr>
          <a:xfrm>
            <a:off x="6034732" y="1988840"/>
            <a:ext cx="2425700" cy="3600400"/>
          </a:xfrm>
          <a:prstGeom prst="rect">
            <a:avLst/>
          </a:prstGeom>
          <a:ln>
            <a:solidFill>
              <a:schemeClr val="tx1"/>
            </a:solidFill>
          </a:ln>
        </p:spPr>
      </p:pic>
    </p:spTree>
    <p:extLst>
      <p:ext uri="{BB962C8B-B14F-4D97-AF65-F5344CB8AC3E}">
        <p14:creationId xmlns:p14="http://schemas.microsoft.com/office/powerpoint/2010/main" val="853594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b="1" i="1" dirty="0" err="1"/>
              <a:t>PluriMobil</a:t>
            </a:r>
            <a:r>
              <a:rPr lang="de-DE" b="1" i="1" dirty="0"/>
              <a:t>: </a:t>
            </a:r>
            <a:r>
              <a:rPr lang="de-DE" b="1" dirty="0" err="1"/>
              <a:t>il</a:t>
            </a:r>
            <a:r>
              <a:rPr lang="de-DE" b="1" dirty="0"/>
              <a:t> </a:t>
            </a:r>
            <a:r>
              <a:rPr lang="de-DE" b="1" dirty="0" err="1"/>
              <a:t>concetto</a:t>
            </a:r>
            <a:r>
              <a:rPr lang="de-DE" b="1" dirty="0"/>
              <a:t> </a:t>
            </a:r>
            <a:r>
              <a:rPr lang="de-DE" b="1" dirty="0" err="1"/>
              <a:t>pedagogico</a:t>
            </a:r>
            <a:r>
              <a:rPr lang="de-DE" b="1" dirty="0"/>
              <a:t> per i </a:t>
            </a:r>
            <a:r>
              <a:rPr lang="de-DE" b="1" dirty="0" err="1"/>
              <a:t>fogli</a:t>
            </a:r>
            <a:r>
              <a:rPr lang="de-DE" b="1" dirty="0"/>
              <a:t> di </a:t>
            </a:r>
            <a:r>
              <a:rPr lang="de-DE" b="1" dirty="0" err="1"/>
              <a:t>lavoro</a:t>
            </a:r>
            <a:r>
              <a:rPr lang="de-DE" b="1" dirty="0"/>
              <a:t> del PEL </a:t>
            </a:r>
            <a:r>
              <a:rPr lang="de-DE" b="1" dirty="0" err="1"/>
              <a:t>scambi</a:t>
            </a:r>
            <a:r>
              <a:rPr lang="de-DE" b="1" dirty="0"/>
              <a:t> / </a:t>
            </a:r>
            <a:r>
              <a:rPr lang="de-DE" b="1" dirty="0" err="1"/>
              <a:t>mobilità</a:t>
            </a:r>
            <a:endParaRPr lang="de-CH" dirty="0"/>
          </a:p>
        </p:txBody>
      </p:sp>
    </p:spTree>
    <p:extLst>
      <p:ext uri="{BB962C8B-B14F-4D97-AF65-F5344CB8AC3E}">
        <p14:creationId xmlns:p14="http://schemas.microsoft.com/office/powerpoint/2010/main" val="1199531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Indice</a:t>
            </a:r>
            <a:endParaRPr lang="de-CH" dirty="0"/>
          </a:p>
        </p:txBody>
      </p:sp>
      <p:sp>
        <p:nvSpPr>
          <p:cNvPr id="3" name="Inhaltsplatzhalter 2"/>
          <p:cNvSpPr>
            <a:spLocks noGrp="1"/>
          </p:cNvSpPr>
          <p:nvPr>
            <p:ph idx="1"/>
          </p:nvPr>
        </p:nvSpPr>
        <p:spPr/>
        <p:txBody>
          <a:bodyPr/>
          <a:lstStyle/>
          <a:p>
            <a:pPr marL="0" lvl="0" indent="0">
              <a:buNone/>
            </a:pPr>
            <a:r>
              <a:rPr lang="de-CH" sz="2400" dirty="0" err="1"/>
              <a:t>Questa</a:t>
            </a:r>
            <a:r>
              <a:rPr lang="de-CH" sz="2400" dirty="0"/>
              <a:t> </a:t>
            </a:r>
            <a:r>
              <a:rPr lang="de-CH" sz="2400" dirty="0" err="1"/>
              <a:t>presentazione</a:t>
            </a:r>
            <a:r>
              <a:rPr lang="de-CH" sz="2400" dirty="0"/>
              <a:t> </a:t>
            </a:r>
            <a:r>
              <a:rPr lang="de-CH" sz="2400" dirty="0" err="1"/>
              <a:t>Powerpoint</a:t>
            </a:r>
            <a:r>
              <a:rPr lang="de-CH" sz="2400" dirty="0"/>
              <a:t> </a:t>
            </a:r>
            <a:r>
              <a:rPr lang="de-CH" sz="2400" dirty="0" err="1"/>
              <a:t>offre</a:t>
            </a:r>
            <a:endParaRPr lang="de-CH" sz="2400" dirty="0"/>
          </a:p>
          <a:p>
            <a:r>
              <a:rPr lang="de-CH" sz="2400" dirty="0" err="1"/>
              <a:t>informazioni</a:t>
            </a:r>
            <a:r>
              <a:rPr lang="de-CH" sz="2400" dirty="0"/>
              <a:t> di </a:t>
            </a:r>
            <a:r>
              <a:rPr lang="de-CH" sz="2400" dirty="0" err="1"/>
              <a:t>base</a:t>
            </a:r>
            <a:r>
              <a:rPr lang="de-CH" sz="2400" dirty="0"/>
              <a:t> </a:t>
            </a:r>
            <a:r>
              <a:rPr lang="de-CH" sz="2400" dirty="0" err="1"/>
              <a:t>sull‘apprendimento</a:t>
            </a:r>
            <a:r>
              <a:rPr lang="de-CH" sz="2400" dirty="0"/>
              <a:t> </a:t>
            </a:r>
            <a:r>
              <a:rPr lang="de-CH" sz="2400" dirty="0" err="1"/>
              <a:t>linguistico</a:t>
            </a:r>
            <a:r>
              <a:rPr lang="de-CH" sz="2400" dirty="0"/>
              <a:t>, </a:t>
            </a:r>
            <a:r>
              <a:rPr lang="de-CH" sz="2400" dirty="0" err="1"/>
              <a:t>interculturale</a:t>
            </a:r>
            <a:r>
              <a:rPr lang="de-CH" sz="2400" dirty="0"/>
              <a:t> </a:t>
            </a:r>
            <a:r>
              <a:rPr lang="de-CH" sz="2400" dirty="0" err="1"/>
              <a:t>e</a:t>
            </a:r>
            <a:r>
              <a:rPr lang="de-CH" sz="2400" dirty="0"/>
              <a:t> </a:t>
            </a:r>
            <a:r>
              <a:rPr lang="de-CH" sz="2400" dirty="0" err="1"/>
              <a:t>autonomo</a:t>
            </a:r>
            <a:r>
              <a:rPr lang="de-CH" sz="2400" dirty="0"/>
              <a:t> </a:t>
            </a:r>
            <a:r>
              <a:rPr lang="de-CH" sz="2400" dirty="0" err="1"/>
              <a:t>durante</a:t>
            </a:r>
            <a:r>
              <a:rPr lang="de-CH" sz="2400" dirty="0"/>
              <a:t> i </a:t>
            </a:r>
            <a:r>
              <a:rPr lang="de-CH" sz="2400" dirty="0" err="1"/>
              <a:t>soggiorni</a:t>
            </a:r>
            <a:r>
              <a:rPr lang="de-CH" sz="2400" dirty="0"/>
              <a:t> di </a:t>
            </a:r>
            <a:r>
              <a:rPr lang="de-CH" sz="2400" dirty="0" err="1"/>
              <a:t>mobilità</a:t>
            </a:r>
            <a:endParaRPr lang="de-CH" sz="2400" dirty="0"/>
          </a:p>
          <a:p>
            <a:r>
              <a:rPr lang="de-CH" sz="2400" dirty="0" err="1"/>
              <a:t>informazioni</a:t>
            </a:r>
            <a:r>
              <a:rPr lang="de-CH" sz="2400" dirty="0"/>
              <a:t> </a:t>
            </a:r>
            <a:r>
              <a:rPr lang="de-CH" sz="2400" dirty="0" err="1"/>
              <a:t>sull‘utilizzo</a:t>
            </a:r>
            <a:r>
              <a:rPr lang="de-CH" sz="2400" dirty="0"/>
              <a:t> del PEL </a:t>
            </a:r>
            <a:r>
              <a:rPr lang="de-CH" sz="2400" dirty="0" err="1"/>
              <a:t>durante</a:t>
            </a:r>
            <a:r>
              <a:rPr lang="de-CH" sz="2400" dirty="0"/>
              <a:t> i </a:t>
            </a:r>
            <a:r>
              <a:rPr lang="de-CH" sz="2400" dirty="0" err="1"/>
              <a:t>soggiorni</a:t>
            </a:r>
            <a:r>
              <a:rPr lang="de-CH" sz="2400" dirty="0"/>
              <a:t> di </a:t>
            </a:r>
            <a:r>
              <a:rPr lang="de-CH" sz="2400" dirty="0" err="1"/>
              <a:t>mobilità</a:t>
            </a:r>
            <a:endParaRPr lang="de-DE" sz="2400" dirty="0"/>
          </a:p>
          <a:p>
            <a:r>
              <a:rPr lang="de-DE" sz="2400" dirty="0" err="1"/>
              <a:t>un</a:t>
            </a:r>
            <a:r>
              <a:rPr lang="de-DE" sz="2400" dirty="0"/>
              <a:t> </a:t>
            </a:r>
            <a:r>
              <a:rPr lang="de-DE" sz="2400" dirty="0" err="1"/>
              <a:t>quadro</a:t>
            </a:r>
            <a:r>
              <a:rPr lang="de-DE" sz="2400" dirty="0"/>
              <a:t> </a:t>
            </a:r>
            <a:r>
              <a:rPr lang="de-DE" sz="2400" dirty="0" err="1"/>
              <a:t>d‘insieme</a:t>
            </a:r>
            <a:r>
              <a:rPr lang="de-DE" sz="2400" dirty="0"/>
              <a:t> </a:t>
            </a:r>
            <a:r>
              <a:rPr lang="de-DE" sz="2400" dirty="0" err="1"/>
              <a:t>dei</a:t>
            </a:r>
            <a:r>
              <a:rPr lang="de-DE" sz="2400" dirty="0"/>
              <a:t> </a:t>
            </a:r>
            <a:r>
              <a:rPr lang="de-DE" sz="2400" dirty="0" err="1"/>
              <a:t>materiali</a:t>
            </a:r>
            <a:r>
              <a:rPr lang="de-DE" sz="2400" dirty="0"/>
              <a:t> del </a:t>
            </a:r>
            <a:r>
              <a:rPr lang="de-DE" sz="2400" dirty="0" err="1"/>
              <a:t>raccoglitore</a:t>
            </a:r>
            <a:endParaRPr lang="de-DE" sz="2400" dirty="0"/>
          </a:p>
          <a:p>
            <a:r>
              <a:rPr lang="de-DE" sz="2400" dirty="0" smtClean="0"/>
              <a:t>le </a:t>
            </a:r>
            <a:r>
              <a:rPr lang="de-DE" sz="2400" dirty="0" err="1" smtClean="0"/>
              <a:t>consegne</a:t>
            </a:r>
            <a:r>
              <a:rPr lang="de-DE" sz="2400" dirty="0" smtClean="0"/>
              <a:t> per </a:t>
            </a:r>
            <a:r>
              <a:rPr lang="de-DE" sz="2400" dirty="0" err="1"/>
              <a:t>gli</a:t>
            </a:r>
            <a:r>
              <a:rPr lang="de-DE" sz="2400" dirty="0"/>
              <a:t> </a:t>
            </a:r>
            <a:r>
              <a:rPr lang="de-DE" sz="2400" dirty="0" err="1"/>
              <a:t>insegnanti</a:t>
            </a:r>
            <a:r>
              <a:rPr lang="de-DE" sz="2400" dirty="0"/>
              <a:t> </a:t>
            </a:r>
            <a:r>
              <a:rPr lang="de-DE" sz="2400" dirty="0" err="1"/>
              <a:t>durante</a:t>
            </a:r>
            <a:r>
              <a:rPr lang="de-DE" sz="2400" dirty="0"/>
              <a:t> </a:t>
            </a:r>
            <a:r>
              <a:rPr lang="de-DE" sz="2400" dirty="0" err="1"/>
              <a:t>l‘aggiornamento</a:t>
            </a:r>
            <a:r>
              <a:rPr lang="de-DE" sz="2400" dirty="0"/>
              <a:t> (</a:t>
            </a:r>
            <a:r>
              <a:rPr lang="de-DE" sz="2400" dirty="0" err="1"/>
              <a:t>blocco</a:t>
            </a:r>
            <a:r>
              <a:rPr lang="de-DE" sz="2400" dirty="0"/>
              <a:t> 1 e 2)</a:t>
            </a:r>
            <a:endParaRPr lang="de-CH" sz="2400" dirty="0"/>
          </a:p>
          <a:p>
            <a:pPr marL="0" indent="0">
              <a:buNone/>
            </a:pPr>
            <a:endParaRPr lang="de-CH" dirty="0"/>
          </a:p>
        </p:txBody>
      </p:sp>
      <p:sp>
        <p:nvSpPr>
          <p:cNvPr id="4" name="Datumsplatzhalter 3"/>
          <p:cNvSpPr>
            <a:spLocks noGrp="1"/>
          </p:cNvSpPr>
          <p:nvPr>
            <p:ph type="dt" sz="half" idx="10"/>
          </p:nvPr>
        </p:nvSpPr>
        <p:spPr/>
        <p:txBody>
          <a:bodyPr/>
          <a:lstStyle/>
          <a:p>
            <a:pPr>
              <a:defRPr/>
            </a:pPr>
            <a:fld id="{A2CCABBF-312E-4CCF-8C01-0AD97500F688}" type="datetime1">
              <a:rPr lang="de-CH" smtClean="0"/>
              <a:t>12.07.2017</a:t>
            </a:fld>
            <a:endParaRPr lang="de-DE" dirty="0"/>
          </a:p>
        </p:txBody>
      </p:sp>
      <p:sp>
        <p:nvSpPr>
          <p:cNvPr id="5" name="Fußzeilenplatzhalter 4"/>
          <p:cNvSpPr>
            <a:spLocks noGrp="1"/>
          </p:cNvSpPr>
          <p:nvPr>
            <p:ph type="ftr" sz="quarter" idx="11"/>
          </p:nvPr>
        </p:nvSpPr>
        <p:spPr/>
        <p:txBody>
          <a:bodyPr/>
          <a:lstStyle/>
          <a:p>
            <a:pPr>
              <a:defRPr/>
            </a:pPr>
            <a:r>
              <a:rPr lang="de-DE" dirty="0" smtClean="0"/>
              <a:t>Schulverlag plus AG</a:t>
            </a:r>
            <a:endParaRPr lang="de-DE" dirty="0"/>
          </a:p>
        </p:txBody>
      </p:sp>
      <p:sp>
        <p:nvSpPr>
          <p:cNvPr id="6" name="Foliennummernplatzhalter 5"/>
          <p:cNvSpPr>
            <a:spLocks noGrp="1"/>
          </p:cNvSpPr>
          <p:nvPr>
            <p:ph type="sldNum" sz="quarter" idx="12"/>
          </p:nvPr>
        </p:nvSpPr>
        <p:spPr/>
        <p:txBody>
          <a:bodyPr/>
          <a:lstStyle/>
          <a:p>
            <a:pPr>
              <a:defRPr/>
            </a:pPr>
            <a:fld id="{0CC3C592-384E-49E1-B741-BE69D10B88E5}" type="slidenum">
              <a:rPr lang="de-DE" smtClean="0"/>
              <a:pPr>
                <a:defRPr/>
              </a:pPr>
              <a:t>4</a:t>
            </a:fld>
            <a:endParaRPr lang="de-DE" dirty="0"/>
          </a:p>
        </p:txBody>
      </p:sp>
      <p:sp>
        <p:nvSpPr>
          <p:cNvPr id="7" name="Textfeld 6"/>
          <p:cNvSpPr txBox="1"/>
          <p:nvPr/>
        </p:nvSpPr>
        <p:spPr>
          <a:xfrm>
            <a:off x="1447800" y="4508500"/>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3810488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40</a:t>
            </a:fld>
            <a:endParaRPr lang="de-DE" dirty="0"/>
          </a:p>
        </p:txBody>
      </p:sp>
      <p:sp>
        <p:nvSpPr>
          <p:cNvPr id="10" name="Abgerundetes Rechteck 9"/>
          <p:cNvSpPr/>
          <p:nvPr/>
        </p:nvSpPr>
        <p:spPr>
          <a:xfrm>
            <a:off x="645592" y="1196752"/>
            <a:ext cx="6158656" cy="1296144"/>
          </a:xfrm>
          <a:prstGeom prst="roundRect">
            <a:avLst/>
          </a:prstGeom>
          <a:solidFill>
            <a:schemeClr val="accent6">
              <a:lumMod val="20000"/>
              <a:lumOff val="80000"/>
            </a:schemeClr>
          </a:solidFill>
          <a:ln>
            <a:solidFill>
              <a:srgbClr val="C5E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err="1">
                <a:solidFill>
                  <a:srgbClr val="000000"/>
                </a:solidFill>
                <a:latin typeface="Arial"/>
                <a:cs typeface="Arial"/>
              </a:rPr>
              <a:t>Strumenti</a:t>
            </a:r>
            <a:r>
              <a:rPr lang="de-DE" sz="2400" dirty="0">
                <a:solidFill>
                  <a:srgbClr val="000000"/>
                </a:solidFill>
                <a:latin typeface="Arial"/>
                <a:cs typeface="Arial"/>
              </a:rPr>
              <a:t> (</a:t>
            </a:r>
            <a:r>
              <a:rPr lang="de-DE" sz="2400" dirty="0" err="1">
                <a:solidFill>
                  <a:srgbClr val="000000"/>
                </a:solidFill>
                <a:latin typeface="Arial"/>
                <a:cs typeface="Arial"/>
              </a:rPr>
              <a:t>scenari</a:t>
            </a:r>
            <a:r>
              <a:rPr lang="de-DE" sz="2400" dirty="0">
                <a:solidFill>
                  <a:srgbClr val="000000"/>
                </a:solidFill>
                <a:latin typeface="Arial"/>
                <a:cs typeface="Arial"/>
              </a:rPr>
              <a:t> </a:t>
            </a:r>
            <a:r>
              <a:rPr lang="de-DE" sz="2400" dirty="0" err="1">
                <a:solidFill>
                  <a:srgbClr val="000000"/>
                </a:solidFill>
                <a:latin typeface="Arial"/>
                <a:cs typeface="Arial"/>
              </a:rPr>
              <a:t>e</a:t>
            </a:r>
            <a:r>
              <a:rPr lang="de-DE" sz="2400" dirty="0">
                <a:solidFill>
                  <a:srgbClr val="000000"/>
                </a:solidFill>
                <a:latin typeface="Arial"/>
                <a:cs typeface="Arial"/>
              </a:rPr>
              <a:t> </a:t>
            </a:r>
            <a:r>
              <a:rPr lang="de-DE" sz="2400" dirty="0" err="1">
                <a:solidFill>
                  <a:srgbClr val="000000"/>
                </a:solidFill>
                <a:latin typeface="Arial"/>
                <a:cs typeface="Arial"/>
              </a:rPr>
              <a:t>pianificazione</a:t>
            </a:r>
            <a:r>
              <a:rPr lang="de-DE" sz="2400" dirty="0">
                <a:solidFill>
                  <a:srgbClr val="000000"/>
                </a:solidFill>
                <a:latin typeface="Arial"/>
                <a:cs typeface="Arial"/>
              </a:rPr>
              <a:t> delle </a:t>
            </a:r>
            <a:r>
              <a:rPr lang="de-DE" sz="2400" dirty="0" err="1">
                <a:solidFill>
                  <a:srgbClr val="000000"/>
                </a:solidFill>
                <a:latin typeface="Arial"/>
                <a:cs typeface="Arial"/>
              </a:rPr>
              <a:t>lezioni</a:t>
            </a:r>
            <a:r>
              <a:rPr lang="de-DE" sz="2400" dirty="0">
                <a:solidFill>
                  <a:srgbClr val="000000"/>
                </a:solidFill>
                <a:latin typeface="Arial"/>
                <a:cs typeface="Arial"/>
              </a:rPr>
              <a:t>) per </a:t>
            </a:r>
            <a:r>
              <a:rPr lang="de-DE" sz="2400" dirty="0" err="1">
                <a:solidFill>
                  <a:srgbClr val="000000"/>
                </a:solidFill>
                <a:latin typeface="Arial"/>
                <a:cs typeface="Arial"/>
              </a:rPr>
              <a:t>l‘accompagnamento</a:t>
            </a:r>
            <a:r>
              <a:rPr lang="de-DE" sz="2400" dirty="0">
                <a:solidFill>
                  <a:srgbClr val="000000"/>
                </a:solidFill>
                <a:latin typeface="Arial"/>
                <a:cs typeface="Arial"/>
              </a:rPr>
              <a:t> di </a:t>
            </a:r>
            <a:r>
              <a:rPr lang="de-DE" sz="2400" dirty="0" err="1">
                <a:solidFill>
                  <a:srgbClr val="000000"/>
                </a:solidFill>
                <a:latin typeface="Arial"/>
                <a:cs typeface="Arial"/>
              </a:rPr>
              <a:t>processi</a:t>
            </a:r>
            <a:r>
              <a:rPr lang="de-DE" sz="2400" dirty="0">
                <a:solidFill>
                  <a:srgbClr val="000000"/>
                </a:solidFill>
                <a:latin typeface="Arial"/>
                <a:cs typeface="Arial"/>
              </a:rPr>
              <a:t> di </a:t>
            </a:r>
            <a:r>
              <a:rPr lang="de-DE" sz="2400" dirty="0" err="1">
                <a:solidFill>
                  <a:srgbClr val="000000"/>
                </a:solidFill>
                <a:latin typeface="Arial"/>
                <a:cs typeface="Arial"/>
              </a:rPr>
              <a:t>mobilità</a:t>
            </a:r>
            <a:r>
              <a:rPr lang="de-DE" sz="2400" dirty="0">
                <a:solidFill>
                  <a:srgbClr val="000000"/>
                </a:solidFill>
                <a:latin typeface="Arial"/>
                <a:cs typeface="Arial"/>
              </a:rPr>
              <a:t> per i </a:t>
            </a:r>
            <a:r>
              <a:rPr lang="de-DE" sz="2400" dirty="0" err="1">
                <a:solidFill>
                  <a:srgbClr val="000000"/>
                </a:solidFill>
                <a:latin typeface="Arial"/>
                <a:cs typeface="Arial"/>
              </a:rPr>
              <a:t>seguenti</a:t>
            </a:r>
            <a:r>
              <a:rPr lang="de-DE" sz="2400" dirty="0">
                <a:solidFill>
                  <a:srgbClr val="000000"/>
                </a:solidFill>
                <a:latin typeface="Arial"/>
                <a:cs typeface="Arial"/>
              </a:rPr>
              <a:t> </a:t>
            </a:r>
            <a:r>
              <a:rPr lang="de-DE" sz="2400" dirty="0" err="1">
                <a:solidFill>
                  <a:srgbClr val="000000"/>
                </a:solidFill>
                <a:latin typeface="Arial"/>
                <a:cs typeface="Arial"/>
              </a:rPr>
              <a:t>livelli</a:t>
            </a:r>
            <a:r>
              <a:rPr lang="de-DE" sz="2400" dirty="0">
                <a:solidFill>
                  <a:srgbClr val="000000"/>
                </a:solidFill>
                <a:latin typeface="Arial"/>
                <a:cs typeface="Arial"/>
              </a:rPr>
              <a:t>:</a:t>
            </a:r>
          </a:p>
        </p:txBody>
      </p:sp>
      <p:sp>
        <p:nvSpPr>
          <p:cNvPr id="12" name="Ellipse 2"/>
          <p:cNvSpPr/>
          <p:nvPr/>
        </p:nvSpPr>
        <p:spPr>
          <a:xfrm>
            <a:off x="611560" y="2921620"/>
            <a:ext cx="1368152" cy="939428"/>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err="1">
                <a:solidFill>
                  <a:schemeClr val="tx1"/>
                </a:solidFill>
                <a:latin typeface="Arial"/>
                <a:cs typeface="Arial"/>
              </a:rPr>
              <a:t>Livello</a:t>
            </a:r>
            <a:r>
              <a:rPr lang="de-CH" sz="1200" dirty="0">
                <a:solidFill>
                  <a:schemeClr val="tx1"/>
                </a:solidFill>
                <a:latin typeface="Arial"/>
                <a:cs typeface="Arial"/>
              </a:rPr>
              <a:t> </a:t>
            </a:r>
            <a:r>
              <a:rPr lang="de-CH" sz="1200" dirty="0" err="1">
                <a:solidFill>
                  <a:schemeClr val="tx1"/>
                </a:solidFill>
                <a:latin typeface="Arial"/>
                <a:cs typeface="Arial"/>
              </a:rPr>
              <a:t>primario</a:t>
            </a:r>
            <a:endParaRPr lang="de-CH" sz="1200" dirty="0">
              <a:solidFill>
                <a:schemeClr val="tx1"/>
              </a:solidFill>
              <a:latin typeface="Arial"/>
              <a:cs typeface="Arial"/>
            </a:endParaRPr>
          </a:p>
        </p:txBody>
      </p:sp>
      <p:sp>
        <p:nvSpPr>
          <p:cNvPr id="13" name="Ellipse 5"/>
          <p:cNvSpPr/>
          <p:nvPr/>
        </p:nvSpPr>
        <p:spPr>
          <a:xfrm>
            <a:off x="3635896" y="2892967"/>
            <a:ext cx="1512168" cy="88167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err="1">
                <a:solidFill>
                  <a:schemeClr val="tx1"/>
                </a:solidFill>
                <a:latin typeface="Arial"/>
                <a:cs typeface="Arial"/>
              </a:rPr>
              <a:t>Livello</a:t>
            </a:r>
            <a:r>
              <a:rPr lang="de-CH" sz="1200" dirty="0">
                <a:solidFill>
                  <a:schemeClr val="tx1"/>
                </a:solidFill>
                <a:latin typeface="Arial"/>
                <a:cs typeface="Arial"/>
              </a:rPr>
              <a:t> </a:t>
            </a:r>
            <a:r>
              <a:rPr lang="de-CH" sz="1200" dirty="0" err="1">
                <a:solidFill>
                  <a:schemeClr val="tx1"/>
                </a:solidFill>
                <a:latin typeface="Arial"/>
                <a:cs typeface="Arial"/>
              </a:rPr>
              <a:t>secondario</a:t>
            </a:r>
            <a:r>
              <a:rPr lang="de-CH" sz="1200" dirty="0">
                <a:solidFill>
                  <a:schemeClr val="tx1"/>
                </a:solidFill>
                <a:latin typeface="Arial"/>
                <a:cs typeface="Arial"/>
              </a:rPr>
              <a:t> II </a:t>
            </a:r>
            <a:r>
              <a:rPr lang="de-CH" sz="1200" dirty="0" err="1">
                <a:solidFill>
                  <a:schemeClr val="tx1"/>
                </a:solidFill>
                <a:latin typeface="Arial"/>
                <a:cs typeface="Arial"/>
              </a:rPr>
              <a:t>formazione</a:t>
            </a:r>
            <a:r>
              <a:rPr lang="de-CH" sz="1200" dirty="0">
                <a:solidFill>
                  <a:schemeClr val="tx1"/>
                </a:solidFill>
                <a:latin typeface="Arial"/>
                <a:cs typeface="Arial"/>
              </a:rPr>
              <a:t> </a:t>
            </a:r>
            <a:r>
              <a:rPr lang="de-CH" sz="1200" dirty="0" err="1">
                <a:solidFill>
                  <a:schemeClr val="tx1"/>
                </a:solidFill>
                <a:latin typeface="Arial"/>
                <a:cs typeface="Arial"/>
              </a:rPr>
              <a:t>generale</a:t>
            </a:r>
            <a:endParaRPr lang="de-CH" sz="1200" dirty="0">
              <a:solidFill>
                <a:schemeClr val="tx1"/>
              </a:solidFill>
              <a:latin typeface="Arial"/>
              <a:cs typeface="Arial"/>
            </a:endParaRPr>
          </a:p>
        </p:txBody>
      </p:sp>
      <p:sp>
        <p:nvSpPr>
          <p:cNvPr id="14" name="Ellipse 6"/>
          <p:cNvSpPr/>
          <p:nvPr/>
        </p:nvSpPr>
        <p:spPr>
          <a:xfrm>
            <a:off x="5292080" y="2892967"/>
            <a:ext cx="1584176" cy="88167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err="1">
                <a:solidFill>
                  <a:schemeClr val="tx1"/>
                </a:solidFill>
                <a:latin typeface="Arial"/>
                <a:cs typeface="Arial"/>
              </a:rPr>
              <a:t>Livello</a:t>
            </a:r>
            <a:r>
              <a:rPr lang="de-CH" sz="1200" dirty="0">
                <a:solidFill>
                  <a:schemeClr val="tx1"/>
                </a:solidFill>
                <a:latin typeface="Arial"/>
                <a:cs typeface="Arial"/>
              </a:rPr>
              <a:t> </a:t>
            </a:r>
            <a:r>
              <a:rPr lang="de-CH" sz="1200" dirty="0" err="1">
                <a:solidFill>
                  <a:schemeClr val="tx1"/>
                </a:solidFill>
                <a:latin typeface="Arial"/>
                <a:cs typeface="Arial"/>
              </a:rPr>
              <a:t>secondario</a:t>
            </a:r>
            <a:r>
              <a:rPr lang="de-CH" sz="1200" dirty="0">
                <a:solidFill>
                  <a:schemeClr val="tx1"/>
                </a:solidFill>
                <a:latin typeface="Arial"/>
                <a:cs typeface="Arial"/>
              </a:rPr>
              <a:t> II </a:t>
            </a:r>
            <a:r>
              <a:rPr lang="de-CH" sz="1200" dirty="0" err="1">
                <a:solidFill>
                  <a:schemeClr val="tx1"/>
                </a:solidFill>
                <a:latin typeface="Arial"/>
                <a:cs typeface="Arial"/>
              </a:rPr>
              <a:t>formazione</a:t>
            </a:r>
            <a:r>
              <a:rPr lang="de-CH" sz="1200" dirty="0">
                <a:solidFill>
                  <a:schemeClr val="tx1"/>
                </a:solidFill>
                <a:latin typeface="Arial"/>
                <a:cs typeface="Arial"/>
              </a:rPr>
              <a:t> professionale</a:t>
            </a:r>
          </a:p>
        </p:txBody>
      </p:sp>
      <p:sp>
        <p:nvSpPr>
          <p:cNvPr id="15" name="Ellipse 7"/>
          <p:cNvSpPr/>
          <p:nvPr/>
        </p:nvSpPr>
        <p:spPr>
          <a:xfrm>
            <a:off x="6948264" y="2892966"/>
            <a:ext cx="1512167" cy="896074"/>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err="1">
                <a:solidFill>
                  <a:schemeClr val="tx1"/>
                </a:solidFill>
                <a:latin typeface="Arial"/>
                <a:cs typeface="Arial"/>
              </a:rPr>
              <a:t>Formazione</a:t>
            </a:r>
            <a:r>
              <a:rPr lang="de-CH" sz="1200" dirty="0">
                <a:solidFill>
                  <a:schemeClr val="tx1"/>
                </a:solidFill>
                <a:latin typeface="Arial"/>
                <a:cs typeface="Arial"/>
              </a:rPr>
              <a:t> </a:t>
            </a:r>
            <a:r>
              <a:rPr lang="de-CH" sz="1200" dirty="0" err="1">
                <a:solidFill>
                  <a:schemeClr val="tx1"/>
                </a:solidFill>
                <a:latin typeface="Arial"/>
                <a:cs typeface="Arial"/>
              </a:rPr>
              <a:t>continua</a:t>
            </a:r>
            <a:r>
              <a:rPr lang="de-CH" sz="1200" dirty="0">
                <a:solidFill>
                  <a:schemeClr val="tx1"/>
                </a:solidFill>
                <a:latin typeface="Arial"/>
                <a:cs typeface="Arial"/>
              </a:rPr>
              <a:t> </a:t>
            </a:r>
            <a:r>
              <a:rPr lang="de-CH" sz="1200" dirty="0" err="1">
                <a:solidFill>
                  <a:schemeClr val="tx1"/>
                </a:solidFill>
                <a:latin typeface="Arial"/>
                <a:cs typeface="Arial"/>
              </a:rPr>
              <a:t>degli</a:t>
            </a:r>
            <a:r>
              <a:rPr lang="de-CH" sz="1200" dirty="0">
                <a:solidFill>
                  <a:schemeClr val="tx1"/>
                </a:solidFill>
                <a:latin typeface="Arial"/>
                <a:cs typeface="Arial"/>
              </a:rPr>
              <a:t> </a:t>
            </a:r>
            <a:r>
              <a:rPr lang="de-CH" sz="1200" dirty="0" err="1">
                <a:solidFill>
                  <a:schemeClr val="tx1"/>
                </a:solidFill>
                <a:latin typeface="Arial"/>
                <a:cs typeface="Arial"/>
              </a:rPr>
              <a:t>insegnanti</a:t>
            </a:r>
            <a:endParaRPr lang="de-CH" sz="1200" dirty="0">
              <a:solidFill>
                <a:schemeClr val="tx1"/>
              </a:solidFill>
              <a:latin typeface="Arial"/>
              <a:cs typeface="Arial"/>
            </a:endParaRPr>
          </a:p>
        </p:txBody>
      </p:sp>
      <p:sp>
        <p:nvSpPr>
          <p:cNvPr id="16" name="Ellipse 8"/>
          <p:cNvSpPr/>
          <p:nvPr/>
        </p:nvSpPr>
        <p:spPr>
          <a:xfrm>
            <a:off x="2051720" y="2921620"/>
            <a:ext cx="1512168" cy="88167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err="1">
                <a:solidFill>
                  <a:schemeClr val="tx1"/>
                </a:solidFill>
                <a:latin typeface="Arial"/>
                <a:cs typeface="Arial"/>
              </a:rPr>
              <a:t>Livello</a:t>
            </a:r>
            <a:r>
              <a:rPr lang="de-CH" sz="1200" dirty="0">
                <a:solidFill>
                  <a:schemeClr val="tx1"/>
                </a:solidFill>
                <a:latin typeface="Arial"/>
                <a:cs typeface="Arial"/>
              </a:rPr>
              <a:t> </a:t>
            </a:r>
            <a:r>
              <a:rPr lang="de-CH" sz="1200" dirty="0" err="1">
                <a:solidFill>
                  <a:schemeClr val="tx1"/>
                </a:solidFill>
                <a:latin typeface="Arial"/>
                <a:cs typeface="Arial"/>
              </a:rPr>
              <a:t>secondario</a:t>
            </a:r>
            <a:r>
              <a:rPr lang="de-CH" sz="1200" dirty="0">
                <a:solidFill>
                  <a:schemeClr val="tx1"/>
                </a:solidFill>
                <a:latin typeface="Arial"/>
                <a:cs typeface="Arial"/>
              </a:rPr>
              <a:t> I</a:t>
            </a:r>
          </a:p>
        </p:txBody>
      </p:sp>
      <p:sp>
        <p:nvSpPr>
          <p:cNvPr id="17" name="Abgerundetes Rechteck 16"/>
          <p:cNvSpPr/>
          <p:nvPr/>
        </p:nvSpPr>
        <p:spPr>
          <a:xfrm>
            <a:off x="646336" y="4386808"/>
            <a:ext cx="6209372" cy="1799159"/>
          </a:xfrm>
          <a:prstGeom prst="round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dirty="0" err="1">
                <a:solidFill>
                  <a:srgbClr val="000000"/>
                </a:solidFill>
                <a:latin typeface="Arial"/>
                <a:cs typeface="Arial"/>
              </a:rPr>
              <a:t>Maggiori</a:t>
            </a:r>
            <a:r>
              <a:rPr lang="de-DE" sz="2200" dirty="0">
                <a:solidFill>
                  <a:srgbClr val="000000"/>
                </a:solidFill>
                <a:latin typeface="Arial"/>
                <a:cs typeface="Arial"/>
              </a:rPr>
              <a:t> </a:t>
            </a:r>
            <a:r>
              <a:rPr lang="de-DE" sz="2200" dirty="0" err="1">
                <a:solidFill>
                  <a:srgbClr val="000000"/>
                </a:solidFill>
                <a:latin typeface="Arial"/>
                <a:cs typeface="Arial"/>
              </a:rPr>
              <a:t>informazioni</a:t>
            </a:r>
            <a:r>
              <a:rPr lang="de-DE" sz="2200" dirty="0">
                <a:solidFill>
                  <a:srgbClr val="000000"/>
                </a:solidFill>
                <a:latin typeface="Arial"/>
                <a:cs typeface="Arial"/>
              </a:rPr>
              <a:t> </a:t>
            </a:r>
            <a:r>
              <a:rPr lang="de-DE" sz="2200" dirty="0" err="1">
                <a:solidFill>
                  <a:srgbClr val="000000"/>
                </a:solidFill>
                <a:latin typeface="Arial"/>
                <a:cs typeface="Arial"/>
              </a:rPr>
              <a:t>sugli</a:t>
            </a:r>
            <a:r>
              <a:rPr lang="de-DE" sz="2200" dirty="0">
                <a:solidFill>
                  <a:srgbClr val="000000"/>
                </a:solidFill>
                <a:latin typeface="Arial"/>
                <a:cs typeface="Arial"/>
              </a:rPr>
              <a:t> </a:t>
            </a:r>
            <a:r>
              <a:rPr lang="de-DE" sz="2200" dirty="0" err="1">
                <a:solidFill>
                  <a:srgbClr val="000000"/>
                </a:solidFill>
                <a:latin typeface="Arial"/>
                <a:cs typeface="Arial"/>
              </a:rPr>
              <a:t>strumenti</a:t>
            </a:r>
            <a:r>
              <a:rPr lang="de-DE" sz="2200" dirty="0">
                <a:solidFill>
                  <a:srgbClr val="000000"/>
                </a:solidFill>
                <a:latin typeface="Arial"/>
                <a:cs typeface="Arial"/>
              </a:rPr>
              <a:t>:</a:t>
            </a:r>
          </a:p>
          <a:p>
            <a:pPr algn="ctr"/>
            <a:r>
              <a:rPr lang="de-DE" sz="2200" i="1" dirty="0" err="1">
                <a:solidFill>
                  <a:srgbClr val="000000"/>
                </a:solidFill>
                <a:latin typeface="Arial"/>
                <a:cs typeface="Arial"/>
              </a:rPr>
              <a:t>Guida</a:t>
            </a:r>
            <a:r>
              <a:rPr lang="de-DE" sz="2200" i="1" dirty="0">
                <a:solidFill>
                  <a:srgbClr val="000000"/>
                </a:solidFill>
                <a:latin typeface="Arial"/>
                <a:cs typeface="Arial"/>
              </a:rPr>
              <a:t> per </a:t>
            </a:r>
            <a:r>
              <a:rPr lang="de-DE" sz="2200" i="1" dirty="0" err="1">
                <a:solidFill>
                  <a:srgbClr val="000000"/>
                </a:solidFill>
                <a:latin typeface="Arial"/>
                <a:cs typeface="Arial"/>
              </a:rPr>
              <a:t>l‘insegnante</a:t>
            </a:r>
            <a:r>
              <a:rPr lang="de-DE" sz="2200" i="1" dirty="0">
                <a:solidFill>
                  <a:srgbClr val="000000"/>
                </a:solidFill>
                <a:latin typeface="Arial"/>
                <a:cs typeface="Arial"/>
              </a:rPr>
              <a:t>, </a:t>
            </a:r>
            <a:r>
              <a:rPr lang="de-DE" sz="2200" i="1" dirty="0" err="1">
                <a:solidFill>
                  <a:srgbClr val="000000"/>
                </a:solidFill>
                <a:latin typeface="Arial"/>
                <a:cs typeface="Arial"/>
              </a:rPr>
              <a:t>guida</a:t>
            </a:r>
            <a:r>
              <a:rPr lang="de-DE" sz="2200" i="1" dirty="0">
                <a:solidFill>
                  <a:srgbClr val="000000"/>
                </a:solidFill>
                <a:latin typeface="Arial"/>
                <a:cs typeface="Arial"/>
              </a:rPr>
              <a:t> Quick </a:t>
            </a:r>
            <a:r>
              <a:rPr lang="de-DE" sz="2200" i="1" dirty="0" err="1">
                <a:solidFill>
                  <a:srgbClr val="000000"/>
                </a:solidFill>
                <a:latin typeface="Arial"/>
                <a:cs typeface="Arial"/>
              </a:rPr>
              <a:t>start</a:t>
            </a:r>
            <a:r>
              <a:rPr lang="de-DE" sz="2200" i="1" dirty="0">
                <a:solidFill>
                  <a:srgbClr val="000000"/>
                </a:solidFill>
                <a:latin typeface="Arial"/>
                <a:cs typeface="Arial"/>
              </a:rPr>
              <a:t> </a:t>
            </a:r>
            <a:r>
              <a:rPr lang="de-DE" sz="2200" dirty="0" err="1">
                <a:solidFill>
                  <a:srgbClr val="000000"/>
                </a:solidFill>
                <a:latin typeface="Arial"/>
                <a:cs typeface="Arial"/>
              </a:rPr>
              <a:t>e</a:t>
            </a:r>
            <a:r>
              <a:rPr lang="de-DE" sz="2200" i="1" dirty="0">
                <a:solidFill>
                  <a:srgbClr val="000000"/>
                </a:solidFill>
                <a:latin typeface="Arial"/>
                <a:cs typeface="Arial"/>
              </a:rPr>
              <a:t> </a:t>
            </a:r>
            <a:r>
              <a:rPr lang="de-CH" sz="2200" i="1" dirty="0" err="1">
                <a:solidFill>
                  <a:srgbClr val="000000"/>
                </a:solidFill>
                <a:latin typeface="Arial"/>
                <a:cs typeface="Arial"/>
              </a:rPr>
              <a:t>pianificazione</a:t>
            </a:r>
            <a:r>
              <a:rPr lang="de-CH" sz="2200" i="1" dirty="0">
                <a:solidFill>
                  <a:srgbClr val="000000"/>
                </a:solidFill>
                <a:latin typeface="Arial"/>
                <a:cs typeface="Arial"/>
              </a:rPr>
              <a:t> delle </a:t>
            </a:r>
            <a:r>
              <a:rPr lang="de-CH" sz="2200" i="1" dirty="0" err="1">
                <a:solidFill>
                  <a:srgbClr val="000000"/>
                </a:solidFill>
                <a:latin typeface="Arial"/>
                <a:cs typeface="Arial"/>
              </a:rPr>
              <a:t>lezioni</a:t>
            </a:r>
            <a:r>
              <a:rPr lang="de-DE" sz="2200" i="1" dirty="0">
                <a:solidFill>
                  <a:srgbClr val="000000"/>
                </a:solidFill>
                <a:latin typeface="Arial"/>
                <a:cs typeface="Arial"/>
              </a:rPr>
              <a:t> </a:t>
            </a:r>
            <a:endParaRPr lang="de-DE" sz="2200" i="1" dirty="0" smtClean="0">
              <a:solidFill>
                <a:srgbClr val="000000"/>
              </a:solidFill>
              <a:latin typeface="Arial"/>
              <a:cs typeface="Arial"/>
            </a:endParaRPr>
          </a:p>
          <a:p>
            <a:pPr algn="ctr"/>
            <a:r>
              <a:rPr lang="de-DE" sz="2800" b="1" i="1" dirty="0" smtClean="0">
                <a:solidFill>
                  <a:srgbClr val="000000"/>
                </a:solidFill>
                <a:latin typeface="Arial"/>
                <a:cs typeface="Arial"/>
                <a:hlinkClick r:id="rId2"/>
              </a:rPr>
              <a:t>http</a:t>
            </a:r>
            <a:r>
              <a:rPr lang="de-DE" sz="2800" b="1" i="1" dirty="0">
                <a:solidFill>
                  <a:srgbClr val="000000"/>
                </a:solidFill>
                <a:latin typeface="Arial"/>
                <a:cs typeface="Arial"/>
                <a:hlinkClick r:id="rId2"/>
              </a:rPr>
              <a:t>://plurimobil.ecml.at</a:t>
            </a:r>
            <a:r>
              <a:rPr lang="de-DE" sz="2800" b="1" i="1" dirty="0">
                <a:solidFill>
                  <a:srgbClr val="000000"/>
                </a:solidFill>
                <a:latin typeface="Arial"/>
                <a:cs typeface="Arial"/>
              </a:rPr>
              <a:t> </a:t>
            </a:r>
            <a:endParaRPr lang="de-DE" sz="2800" b="1" dirty="0">
              <a:latin typeface="Arial"/>
              <a:cs typeface="Arial"/>
            </a:endParaRPr>
          </a:p>
        </p:txBody>
      </p:sp>
      <p:pic>
        <p:nvPicPr>
          <p:cNvPr id="22" name="Bild 21"/>
          <p:cNvPicPr>
            <a:picLocks noChangeAspect="1"/>
          </p:cNvPicPr>
          <p:nvPr/>
        </p:nvPicPr>
        <p:blipFill>
          <a:blip r:embed="rId3"/>
          <a:stretch>
            <a:fillRect/>
          </a:stretch>
        </p:blipFill>
        <p:spPr>
          <a:xfrm>
            <a:off x="7369359" y="1052736"/>
            <a:ext cx="1019065" cy="1450013"/>
          </a:xfrm>
          <a:prstGeom prst="rect">
            <a:avLst/>
          </a:prstGeom>
        </p:spPr>
      </p:pic>
      <p:pic>
        <p:nvPicPr>
          <p:cNvPr id="23" name="Bild 22"/>
          <p:cNvPicPr>
            <a:picLocks noChangeAspect="1"/>
          </p:cNvPicPr>
          <p:nvPr/>
        </p:nvPicPr>
        <p:blipFill>
          <a:blip r:embed="rId4"/>
          <a:stretch>
            <a:fillRect/>
          </a:stretch>
        </p:blipFill>
        <p:spPr>
          <a:xfrm>
            <a:off x="6998526" y="5589240"/>
            <a:ext cx="1533914" cy="568003"/>
          </a:xfrm>
          <a:prstGeom prst="rect">
            <a:avLst/>
          </a:prstGeom>
        </p:spPr>
      </p:pic>
    </p:spTree>
    <p:extLst>
      <p:ext uri="{BB962C8B-B14F-4D97-AF65-F5344CB8AC3E}">
        <p14:creationId xmlns:p14="http://schemas.microsoft.com/office/powerpoint/2010/main" val="30442241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Indice</a:t>
            </a:r>
            <a:r>
              <a:rPr lang="de-CH" dirty="0"/>
              <a:t> del </a:t>
            </a:r>
            <a:r>
              <a:rPr lang="de-CH" dirty="0" err="1"/>
              <a:t>raccoglitore</a:t>
            </a:r>
            <a:endParaRPr lang="de-CH" dirty="0"/>
          </a:p>
        </p:txBody>
      </p:sp>
      <p:sp>
        <p:nvSpPr>
          <p:cNvPr id="3" name="Inhaltsplatzhalter 2"/>
          <p:cNvSpPr>
            <a:spLocks noGrp="1"/>
          </p:cNvSpPr>
          <p:nvPr>
            <p:ph idx="1"/>
          </p:nvPr>
        </p:nvSpPr>
        <p:spPr/>
        <p:txBody>
          <a:bodyPr/>
          <a:lstStyle/>
          <a:p>
            <a:pPr marL="0" indent="0">
              <a:buNone/>
            </a:pPr>
            <a:r>
              <a:rPr lang="de-CH" dirty="0">
                <a:cs typeface="Arial" charset="0"/>
              </a:rPr>
              <a:t>Parte 1: </a:t>
            </a:r>
            <a:r>
              <a:rPr lang="de-CH" dirty="0" err="1">
                <a:cs typeface="Arial" charset="0"/>
              </a:rPr>
              <a:t>presentazione</a:t>
            </a:r>
            <a:r>
              <a:rPr lang="de-CH" dirty="0">
                <a:cs typeface="Arial" charset="0"/>
              </a:rPr>
              <a:t> </a:t>
            </a:r>
            <a:r>
              <a:rPr lang="de-CH" dirty="0" err="1">
                <a:cs typeface="Arial" charset="0"/>
              </a:rPr>
              <a:t>Powerpoint</a:t>
            </a:r>
            <a:endParaRPr lang="de-CH" dirty="0">
              <a:cs typeface="Arial" charset="0"/>
            </a:endParaRPr>
          </a:p>
          <a:p>
            <a:pPr marL="0" indent="0">
              <a:buNone/>
            </a:pPr>
            <a:r>
              <a:rPr lang="de-CH" dirty="0"/>
              <a:t>P</a:t>
            </a:r>
            <a:r>
              <a:rPr lang="de-DE" dirty="0"/>
              <a:t>arte 2: </a:t>
            </a:r>
            <a:r>
              <a:rPr lang="de-DE" dirty="0" err="1"/>
              <a:t>documenti</a:t>
            </a:r>
            <a:r>
              <a:rPr lang="de-DE" dirty="0"/>
              <a:t> del PEL</a:t>
            </a:r>
          </a:p>
          <a:p>
            <a:pPr marL="1079500" indent="-1079500">
              <a:buNone/>
            </a:pPr>
            <a:r>
              <a:rPr lang="de-DE" dirty="0"/>
              <a:t>Parte 3: </a:t>
            </a:r>
            <a:r>
              <a:rPr lang="de-DE" dirty="0" err="1"/>
              <a:t>Guida</a:t>
            </a:r>
            <a:r>
              <a:rPr lang="de-DE" dirty="0"/>
              <a:t> per </a:t>
            </a:r>
            <a:r>
              <a:rPr lang="de-DE" dirty="0" err="1"/>
              <a:t>l‘insegnante</a:t>
            </a:r>
            <a:r>
              <a:rPr lang="de-DE" dirty="0"/>
              <a:t> del </a:t>
            </a:r>
            <a:r>
              <a:rPr lang="de-DE" dirty="0" err="1"/>
              <a:t>supplemento</a:t>
            </a:r>
            <a:r>
              <a:rPr lang="de-DE" dirty="0"/>
              <a:t> del PEL </a:t>
            </a:r>
            <a:r>
              <a:rPr lang="de-DE" dirty="0" err="1" smtClean="0"/>
              <a:t>scambi</a:t>
            </a:r>
            <a:r>
              <a:rPr lang="de-DE" dirty="0" smtClean="0"/>
              <a:t> </a:t>
            </a:r>
            <a:r>
              <a:rPr lang="de-DE" dirty="0"/>
              <a:t>/ </a:t>
            </a:r>
            <a:r>
              <a:rPr lang="de-DE" dirty="0" err="1"/>
              <a:t>mobilità</a:t>
            </a:r>
            <a:endParaRPr lang="de-DE" dirty="0"/>
          </a:p>
          <a:p>
            <a:pPr marL="0" indent="0">
              <a:buNone/>
            </a:pPr>
            <a:r>
              <a:rPr lang="de-DE" dirty="0"/>
              <a:t>Parte 4: </a:t>
            </a:r>
            <a:r>
              <a:rPr lang="de-DE" dirty="0" err="1"/>
              <a:t>allegati</a:t>
            </a:r>
            <a:r>
              <a:rPr lang="de-DE" dirty="0"/>
              <a:t> per la </a:t>
            </a:r>
            <a:r>
              <a:rPr lang="de-DE" dirty="0" err="1"/>
              <a:t>pianificazione</a:t>
            </a:r>
            <a:r>
              <a:rPr lang="de-DE" dirty="0"/>
              <a:t> di </a:t>
            </a:r>
            <a:r>
              <a:rPr lang="de-DE" dirty="0" err="1"/>
              <a:t>un</a:t>
            </a:r>
            <a:r>
              <a:rPr lang="de-DE" dirty="0"/>
              <a:t> </a:t>
            </a:r>
            <a:r>
              <a:rPr lang="de-DE" dirty="0" err="1"/>
              <a:t>progetto</a:t>
            </a:r>
            <a:r>
              <a:rPr lang="de-DE" dirty="0"/>
              <a:t> di </a:t>
            </a:r>
            <a:r>
              <a:rPr lang="de-DE" dirty="0" err="1"/>
              <a:t>mobilità</a:t>
            </a:r>
            <a:endParaRPr lang="de-DE" dirty="0"/>
          </a:p>
          <a:p>
            <a:pPr marL="0" indent="0">
              <a:buNone/>
            </a:pPr>
            <a:r>
              <a:rPr lang="de-DE" dirty="0"/>
              <a:t>Parte 5: </a:t>
            </a:r>
            <a:r>
              <a:rPr lang="de-DE" i="1" dirty="0" err="1"/>
              <a:t>Autobiografia</a:t>
            </a:r>
            <a:r>
              <a:rPr lang="de-DE" i="1" dirty="0"/>
              <a:t> </a:t>
            </a:r>
            <a:r>
              <a:rPr lang="de-DE" i="1" dirty="0" err="1"/>
              <a:t>degli</a:t>
            </a:r>
            <a:r>
              <a:rPr lang="de-DE" i="1" dirty="0"/>
              <a:t> </a:t>
            </a:r>
            <a:r>
              <a:rPr lang="de-DE" i="1" dirty="0" err="1"/>
              <a:t>Incontri</a:t>
            </a:r>
            <a:r>
              <a:rPr lang="de-DE" i="1" dirty="0"/>
              <a:t> </a:t>
            </a:r>
            <a:r>
              <a:rPr lang="de-DE" i="1" dirty="0" err="1"/>
              <a:t>Interculturali</a:t>
            </a:r>
            <a:endParaRPr lang="de-DE" i="1" dirty="0"/>
          </a:p>
          <a:p>
            <a:pPr marL="0" indent="0">
              <a:buNone/>
            </a:pPr>
            <a:r>
              <a:rPr lang="de-DE" dirty="0"/>
              <a:t>Parte 6: </a:t>
            </a:r>
            <a:r>
              <a:rPr lang="de-DE" dirty="0" err="1"/>
              <a:t>pianificazione</a:t>
            </a:r>
            <a:r>
              <a:rPr lang="de-DE" dirty="0"/>
              <a:t> di </a:t>
            </a:r>
            <a:r>
              <a:rPr lang="de-DE" dirty="0" err="1"/>
              <a:t>lezioni</a:t>
            </a:r>
            <a:r>
              <a:rPr lang="de-DE" dirty="0"/>
              <a:t> </a:t>
            </a:r>
            <a:r>
              <a:rPr lang="de-DE" dirty="0" err="1"/>
              <a:t>dal</a:t>
            </a:r>
            <a:r>
              <a:rPr lang="de-DE" dirty="0"/>
              <a:t> </a:t>
            </a:r>
            <a:r>
              <a:rPr lang="de-DE" dirty="0" err="1"/>
              <a:t>progetto</a:t>
            </a:r>
            <a:r>
              <a:rPr lang="de-DE" dirty="0"/>
              <a:t> </a:t>
            </a:r>
            <a:r>
              <a:rPr lang="de-DE" i="1" dirty="0" err="1"/>
              <a:t>PluriMobil</a:t>
            </a:r>
            <a:r>
              <a:rPr lang="de-DE" i="1" dirty="0"/>
              <a:t> </a:t>
            </a:r>
            <a:endParaRPr lang="de-DE" dirty="0"/>
          </a:p>
          <a:p>
            <a:pPr marL="0" indent="0">
              <a:buNone/>
            </a:pPr>
            <a:endParaRPr lang="de-CH" sz="2000" dirty="0"/>
          </a:p>
        </p:txBody>
      </p:sp>
      <p:sp>
        <p:nvSpPr>
          <p:cNvPr id="4" name="Datumsplatzhalter 3"/>
          <p:cNvSpPr>
            <a:spLocks noGrp="1"/>
          </p:cNvSpPr>
          <p:nvPr>
            <p:ph type="dt" sz="half" idx="10"/>
          </p:nvPr>
        </p:nvSpPr>
        <p:spPr/>
        <p:txBody>
          <a:bodyPr/>
          <a:lstStyle/>
          <a:p>
            <a:pPr>
              <a:defRPr/>
            </a:pPr>
            <a:fld id="{A2CCABBF-312E-4CCF-8C01-0AD97500F688}" type="datetime1">
              <a:rPr lang="de-CH" smtClean="0"/>
              <a:t>12.07.2017</a:t>
            </a:fld>
            <a:endParaRPr lang="de-DE" dirty="0"/>
          </a:p>
        </p:txBody>
      </p:sp>
      <p:sp>
        <p:nvSpPr>
          <p:cNvPr id="5" name="Fußzeilenplatzhalter 4"/>
          <p:cNvSpPr>
            <a:spLocks noGrp="1"/>
          </p:cNvSpPr>
          <p:nvPr>
            <p:ph type="ftr" sz="quarter" idx="11"/>
          </p:nvPr>
        </p:nvSpPr>
        <p:spPr/>
        <p:txBody>
          <a:bodyPr/>
          <a:lstStyle/>
          <a:p>
            <a:pPr>
              <a:defRPr/>
            </a:pPr>
            <a:r>
              <a:rPr lang="de-DE" dirty="0" smtClean="0"/>
              <a:t>Schulverlag plus AG</a:t>
            </a:r>
            <a:endParaRPr lang="de-DE" dirty="0"/>
          </a:p>
        </p:txBody>
      </p:sp>
      <p:sp>
        <p:nvSpPr>
          <p:cNvPr id="6" name="Foliennummernplatzhalter 5"/>
          <p:cNvSpPr>
            <a:spLocks noGrp="1"/>
          </p:cNvSpPr>
          <p:nvPr>
            <p:ph type="sldNum" sz="quarter" idx="12"/>
          </p:nvPr>
        </p:nvSpPr>
        <p:spPr/>
        <p:txBody>
          <a:bodyPr/>
          <a:lstStyle/>
          <a:p>
            <a:pPr>
              <a:defRPr/>
            </a:pPr>
            <a:fld id="{0CC3C592-384E-49E1-B741-BE69D10B88E5}" type="slidenum">
              <a:rPr lang="de-DE" smtClean="0"/>
              <a:pPr>
                <a:defRPr/>
              </a:pPr>
              <a:t>41</a:t>
            </a:fld>
            <a:endParaRPr lang="de-DE" dirty="0"/>
          </a:p>
        </p:txBody>
      </p:sp>
      <p:sp>
        <p:nvSpPr>
          <p:cNvPr id="7" name="Textfeld 6"/>
          <p:cNvSpPr txBox="1"/>
          <p:nvPr/>
        </p:nvSpPr>
        <p:spPr>
          <a:xfrm>
            <a:off x="1447800" y="4508500"/>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2888711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Incarichi</a:t>
            </a:r>
            <a:r>
              <a:rPr lang="de-DE" dirty="0"/>
              <a:t> per </a:t>
            </a:r>
            <a:r>
              <a:rPr lang="de-DE" dirty="0" err="1"/>
              <a:t>gli</a:t>
            </a:r>
            <a:r>
              <a:rPr lang="de-DE" dirty="0"/>
              <a:t> </a:t>
            </a:r>
            <a:r>
              <a:rPr lang="de-DE" dirty="0" err="1"/>
              <a:t>insegnanti</a:t>
            </a:r>
            <a:r>
              <a:rPr lang="de-DE" dirty="0"/>
              <a:t> </a:t>
            </a:r>
            <a:r>
              <a:rPr lang="de-DE" sz="2000" dirty="0"/>
              <a:t>(</a:t>
            </a:r>
            <a:r>
              <a:rPr lang="de-DE" sz="2000" dirty="0" err="1"/>
              <a:t>blocco</a:t>
            </a:r>
            <a:r>
              <a:rPr lang="de-DE" sz="2000" dirty="0"/>
              <a:t> 1)</a:t>
            </a:r>
            <a:endParaRPr lang="de-CH" sz="2000" dirty="0"/>
          </a:p>
        </p:txBody>
      </p:sp>
      <p:sp>
        <p:nvSpPr>
          <p:cNvPr id="3" name="Inhaltsplatzhalter 2"/>
          <p:cNvSpPr>
            <a:spLocks noGrp="1"/>
          </p:cNvSpPr>
          <p:nvPr>
            <p:ph idx="1"/>
          </p:nvPr>
        </p:nvSpPr>
        <p:spPr/>
        <p:txBody>
          <a:bodyPr/>
          <a:lstStyle/>
          <a:p>
            <a:pPr marL="0" indent="0">
              <a:buNone/>
            </a:pPr>
            <a:r>
              <a:rPr lang="de-DE" b="1" dirty="0"/>
              <a:t>Fase di </a:t>
            </a:r>
            <a:r>
              <a:rPr lang="de-DE" b="1" dirty="0" err="1"/>
              <a:t>lettura</a:t>
            </a:r>
            <a:r>
              <a:rPr lang="de-DE" b="1" dirty="0"/>
              <a:t> (25-30 min.)</a:t>
            </a:r>
            <a:r>
              <a:rPr lang="de-CH" b="1" dirty="0"/>
              <a:t>:</a:t>
            </a:r>
          </a:p>
          <a:p>
            <a:pPr marL="0" indent="0">
              <a:buNone/>
            </a:pPr>
            <a:r>
              <a:rPr lang="de-CH" sz="2000" dirty="0"/>
              <a:t>a) </a:t>
            </a:r>
            <a:r>
              <a:rPr lang="de-CH" sz="2000" dirty="0" err="1"/>
              <a:t>Leggete</a:t>
            </a:r>
            <a:r>
              <a:rPr lang="de-CH" sz="2000" dirty="0"/>
              <a:t> </a:t>
            </a:r>
            <a:r>
              <a:rPr lang="de-CH" sz="2000" dirty="0" err="1"/>
              <a:t>attentamente</a:t>
            </a:r>
            <a:r>
              <a:rPr lang="de-CH" sz="2000" dirty="0"/>
              <a:t> i </a:t>
            </a:r>
            <a:r>
              <a:rPr lang="de-CH" sz="2000" dirty="0" err="1"/>
              <a:t>documenti</a:t>
            </a:r>
            <a:r>
              <a:rPr lang="de-CH" sz="2000" dirty="0"/>
              <a:t> </a:t>
            </a:r>
            <a:r>
              <a:rPr lang="de-CH" sz="2000" dirty="0" err="1"/>
              <a:t>nel</a:t>
            </a:r>
            <a:r>
              <a:rPr lang="de-CH" sz="2000" dirty="0"/>
              <a:t> </a:t>
            </a:r>
            <a:r>
              <a:rPr lang="de-CH" sz="2000" dirty="0" err="1">
                <a:solidFill>
                  <a:srgbClr val="000000"/>
                </a:solidFill>
              </a:rPr>
              <a:t>raccoglitore</a:t>
            </a:r>
            <a:r>
              <a:rPr lang="de-CH" sz="2000" dirty="0">
                <a:solidFill>
                  <a:srgbClr val="000000"/>
                </a:solidFill>
              </a:rPr>
              <a:t> </a:t>
            </a:r>
            <a:r>
              <a:rPr lang="de-CH" sz="2000" dirty="0"/>
              <a:t>– in </a:t>
            </a:r>
            <a:r>
              <a:rPr lang="de-CH" sz="2000" dirty="0" err="1"/>
              <a:t>modo</a:t>
            </a:r>
            <a:r>
              <a:rPr lang="de-CH" sz="2000" dirty="0"/>
              <a:t> </a:t>
            </a:r>
            <a:r>
              <a:rPr lang="de-CH" sz="2000" dirty="0" err="1"/>
              <a:t>particolare</a:t>
            </a:r>
            <a:r>
              <a:rPr lang="de-CH" sz="2000" dirty="0"/>
              <a:t> i </a:t>
            </a:r>
            <a:r>
              <a:rPr lang="de-CH" sz="2000" dirty="0" err="1"/>
              <a:t>fogli</a:t>
            </a:r>
            <a:r>
              <a:rPr lang="de-CH" sz="2000" dirty="0"/>
              <a:t> di </a:t>
            </a:r>
            <a:r>
              <a:rPr lang="de-CH" sz="2000" dirty="0" err="1"/>
              <a:t>lavoro</a:t>
            </a:r>
            <a:r>
              <a:rPr lang="de-CH" sz="2000" dirty="0"/>
              <a:t> </a:t>
            </a:r>
            <a:r>
              <a:rPr lang="de-CH" sz="2000" dirty="0" err="1"/>
              <a:t>e</a:t>
            </a:r>
            <a:r>
              <a:rPr lang="de-CH" sz="2000" dirty="0"/>
              <a:t> la </a:t>
            </a:r>
            <a:r>
              <a:rPr lang="de-CH" sz="2000" dirty="0" err="1"/>
              <a:t>pianificazione</a:t>
            </a:r>
            <a:r>
              <a:rPr lang="de-CH" sz="2000" dirty="0"/>
              <a:t> delle </a:t>
            </a:r>
            <a:r>
              <a:rPr lang="de-CH" sz="2000" dirty="0" err="1"/>
              <a:t>lezioni</a:t>
            </a:r>
            <a:r>
              <a:rPr lang="de-CH" sz="2000" dirty="0"/>
              <a:t> per </a:t>
            </a:r>
            <a:r>
              <a:rPr lang="de-CH" sz="2000" dirty="0" err="1"/>
              <a:t>scambi</a:t>
            </a:r>
            <a:r>
              <a:rPr lang="de-CH" sz="2000" dirty="0"/>
              <a:t> / </a:t>
            </a:r>
            <a:r>
              <a:rPr lang="de-CH" sz="2000" dirty="0" err="1"/>
              <a:t>mobilità</a:t>
            </a:r>
            <a:r>
              <a:rPr lang="de-CH" sz="2000" dirty="0"/>
              <a:t> (</a:t>
            </a:r>
            <a:r>
              <a:rPr lang="de-CH" sz="2000" dirty="0" err="1"/>
              <a:t>parte</a:t>
            </a:r>
            <a:r>
              <a:rPr lang="de-CH" sz="2000" dirty="0"/>
              <a:t> 2 </a:t>
            </a:r>
            <a:r>
              <a:rPr lang="de-CH" sz="2000" dirty="0" err="1"/>
              <a:t>e</a:t>
            </a:r>
            <a:r>
              <a:rPr lang="de-CH" sz="2000" dirty="0"/>
              <a:t> 3)</a:t>
            </a:r>
          </a:p>
          <a:p>
            <a:pPr marL="0" indent="0">
              <a:buNone/>
            </a:pPr>
            <a:r>
              <a:rPr lang="de-CH" sz="2000" dirty="0"/>
              <a:t>b) </a:t>
            </a:r>
            <a:r>
              <a:rPr lang="de-CH" sz="2000" dirty="0" err="1"/>
              <a:t>Riportate</a:t>
            </a:r>
            <a:r>
              <a:rPr lang="de-CH" sz="2000" dirty="0"/>
              <a:t> le prime </a:t>
            </a:r>
            <a:r>
              <a:rPr lang="de-CH" sz="2000" dirty="0" err="1"/>
              <a:t>riflessioni</a:t>
            </a:r>
            <a:r>
              <a:rPr lang="de-CH" sz="2000" dirty="0"/>
              <a:t> </a:t>
            </a:r>
            <a:r>
              <a:rPr lang="de-CH" sz="2000" dirty="0" err="1"/>
              <a:t>e</a:t>
            </a:r>
            <a:r>
              <a:rPr lang="de-CH" sz="2000" dirty="0"/>
              <a:t> </a:t>
            </a:r>
            <a:r>
              <a:rPr lang="de-CH" sz="2000" dirty="0" err="1"/>
              <a:t>idee</a:t>
            </a:r>
            <a:r>
              <a:rPr lang="de-CH" sz="2000" dirty="0"/>
              <a:t> </a:t>
            </a:r>
            <a:r>
              <a:rPr lang="de-CH" sz="2000" dirty="0" err="1"/>
              <a:t>sull‘allegato</a:t>
            </a:r>
            <a:r>
              <a:rPr lang="de-CH" sz="2000" dirty="0"/>
              <a:t> «Il </a:t>
            </a:r>
            <a:r>
              <a:rPr lang="de-CH" sz="2000" dirty="0" err="1"/>
              <a:t>mio</a:t>
            </a:r>
            <a:r>
              <a:rPr lang="de-CH" sz="2000" dirty="0"/>
              <a:t> </a:t>
            </a:r>
            <a:r>
              <a:rPr lang="de-CH" sz="2000" dirty="0" err="1"/>
              <a:t>progetto</a:t>
            </a:r>
            <a:r>
              <a:rPr lang="de-CH" sz="2000" dirty="0"/>
              <a:t> di </a:t>
            </a:r>
            <a:r>
              <a:rPr lang="de-CH" sz="2000" dirty="0" err="1"/>
              <a:t>mobilità</a:t>
            </a:r>
            <a:r>
              <a:rPr lang="de-CH" sz="2000" dirty="0"/>
              <a:t>»</a:t>
            </a:r>
          </a:p>
          <a:p>
            <a:pPr marL="0" indent="0">
              <a:buNone/>
            </a:pPr>
            <a:endParaRPr lang="de-CH" sz="1800" dirty="0"/>
          </a:p>
          <a:p>
            <a:pPr marL="0" indent="0">
              <a:buNone/>
            </a:pPr>
            <a:r>
              <a:rPr lang="de-CH" b="1" dirty="0"/>
              <a:t>L</a:t>
            </a:r>
            <a:r>
              <a:rPr lang="de-DE" b="1" dirty="0" err="1"/>
              <a:t>avoro</a:t>
            </a:r>
            <a:r>
              <a:rPr lang="de-DE" b="1" dirty="0"/>
              <a:t> individuale o di </a:t>
            </a:r>
            <a:r>
              <a:rPr lang="de-DE" b="1" dirty="0" err="1"/>
              <a:t>gruppo</a:t>
            </a:r>
            <a:r>
              <a:rPr lang="de-DE" b="1" dirty="0"/>
              <a:t> (25 min.) </a:t>
            </a:r>
          </a:p>
          <a:p>
            <a:pPr marL="0" indent="0">
              <a:buNone/>
            </a:pPr>
            <a:r>
              <a:rPr lang="de-CH" sz="2000" dirty="0"/>
              <a:t>a) Per prima </a:t>
            </a:r>
            <a:r>
              <a:rPr lang="de-CH" sz="2000" dirty="0" err="1"/>
              <a:t>cosa</a:t>
            </a:r>
            <a:r>
              <a:rPr lang="de-CH" sz="2000" dirty="0"/>
              <a:t> </a:t>
            </a:r>
            <a:r>
              <a:rPr lang="de-CH" sz="2000" dirty="0" err="1"/>
              <a:t>leggete</a:t>
            </a:r>
            <a:r>
              <a:rPr lang="de-CH" sz="2000" dirty="0"/>
              <a:t> </a:t>
            </a:r>
            <a:r>
              <a:rPr lang="de-CH" sz="2000" dirty="0" err="1"/>
              <a:t>gli</a:t>
            </a:r>
            <a:r>
              <a:rPr lang="de-CH" sz="2000" dirty="0"/>
              <a:t> </a:t>
            </a:r>
            <a:r>
              <a:rPr lang="de-CH" sz="2000" dirty="0" err="1"/>
              <a:t>esempi</a:t>
            </a:r>
            <a:r>
              <a:rPr lang="de-CH" sz="2000" dirty="0"/>
              <a:t> </a:t>
            </a:r>
            <a:r>
              <a:rPr lang="de-CH" sz="2000" dirty="0" err="1"/>
              <a:t>nel</a:t>
            </a:r>
            <a:r>
              <a:rPr lang="de-CH" sz="2000" dirty="0"/>
              <a:t> </a:t>
            </a:r>
            <a:r>
              <a:rPr lang="de-CH" sz="2000" dirty="0" err="1"/>
              <a:t>raccoglitore</a:t>
            </a:r>
            <a:r>
              <a:rPr lang="de-CH" sz="2000" dirty="0"/>
              <a:t>  </a:t>
            </a:r>
          </a:p>
          <a:p>
            <a:pPr marL="0" indent="0">
              <a:buNone/>
            </a:pPr>
            <a:r>
              <a:rPr lang="de-CH" sz="2000" dirty="0"/>
              <a:t>b) </a:t>
            </a:r>
            <a:r>
              <a:rPr lang="de-CH" sz="2000" dirty="0" err="1"/>
              <a:t>Descrivete</a:t>
            </a:r>
            <a:r>
              <a:rPr lang="de-CH" sz="2000" dirty="0"/>
              <a:t> </a:t>
            </a:r>
            <a:r>
              <a:rPr lang="de-CH" sz="2000" dirty="0" err="1"/>
              <a:t>sia</a:t>
            </a:r>
            <a:r>
              <a:rPr lang="de-CH" sz="2000" dirty="0"/>
              <a:t> </a:t>
            </a:r>
            <a:r>
              <a:rPr lang="de-CH" sz="2000" dirty="0" err="1"/>
              <a:t>il</a:t>
            </a:r>
            <a:r>
              <a:rPr lang="de-CH" sz="2000" dirty="0"/>
              <a:t> </a:t>
            </a:r>
            <a:r>
              <a:rPr lang="de-CH" sz="2000" dirty="0" err="1"/>
              <a:t>progetto</a:t>
            </a:r>
            <a:r>
              <a:rPr lang="de-CH" sz="2000" dirty="0"/>
              <a:t> </a:t>
            </a:r>
            <a:r>
              <a:rPr lang="de-CH" sz="2000" dirty="0" err="1"/>
              <a:t>che</a:t>
            </a:r>
            <a:r>
              <a:rPr lang="de-CH" sz="2000" dirty="0"/>
              <a:t> </a:t>
            </a:r>
            <a:r>
              <a:rPr lang="de-CH" sz="2000" dirty="0" err="1"/>
              <a:t>gli</a:t>
            </a:r>
            <a:r>
              <a:rPr lang="de-CH" sz="2000" dirty="0"/>
              <a:t> </a:t>
            </a:r>
            <a:r>
              <a:rPr lang="de-CH" sz="2000" dirty="0" err="1"/>
              <a:t>obiettivi</a:t>
            </a:r>
            <a:r>
              <a:rPr lang="de-CH" sz="2000" dirty="0"/>
              <a:t>. </a:t>
            </a:r>
          </a:p>
          <a:p>
            <a:pPr marL="0" indent="0">
              <a:buNone/>
            </a:pPr>
            <a:r>
              <a:rPr lang="de-CH" sz="2000" dirty="0"/>
              <a:t>c) </a:t>
            </a:r>
            <a:r>
              <a:rPr lang="de-CH" sz="2000" dirty="0" err="1"/>
              <a:t>Selezionate</a:t>
            </a:r>
            <a:r>
              <a:rPr lang="de-CH" sz="2000" dirty="0"/>
              <a:t> i </a:t>
            </a:r>
            <a:r>
              <a:rPr lang="de-CH" sz="2000" dirty="0" err="1"/>
              <a:t>fogli</a:t>
            </a:r>
            <a:r>
              <a:rPr lang="de-CH" sz="2000" dirty="0"/>
              <a:t> di </a:t>
            </a:r>
            <a:r>
              <a:rPr lang="de-CH" sz="2000" dirty="0" err="1"/>
              <a:t>lavoro</a:t>
            </a:r>
            <a:r>
              <a:rPr lang="de-CH" sz="2000" dirty="0"/>
              <a:t> </a:t>
            </a:r>
            <a:r>
              <a:rPr lang="de-CH" sz="2000" dirty="0" err="1"/>
              <a:t>che</a:t>
            </a:r>
            <a:r>
              <a:rPr lang="de-CH" sz="2000" dirty="0"/>
              <a:t> </a:t>
            </a:r>
            <a:r>
              <a:rPr lang="de-CH" sz="2000" dirty="0" err="1"/>
              <a:t>volete</a:t>
            </a:r>
            <a:r>
              <a:rPr lang="de-CH" sz="2000" dirty="0"/>
              <a:t> </a:t>
            </a:r>
            <a:r>
              <a:rPr lang="de-CH" sz="2000" dirty="0" err="1"/>
              <a:t>usare</a:t>
            </a:r>
            <a:endParaRPr lang="de-CH" sz="2000" dirty="0"/>
          </a:p>
          <a:p>
            <a:pPr marL="0" indent="0">
              <a:buNone/>
            </a:pPr>
            <a:r>
              <a:rPr lang="de-CH" sz="2000" dirty="0"/>
              <a:t>d) </a:t>
            </a:r>
            <a:r>
              <a:rPr lang="de-CH" sz="2000" dirty="0" err="1"/>
              <a:t>Scrivete</a:t>
            </a:r>
            <a:r>
              <a:rPr lang="de-CH" sz="2000" dirty="0"/>
              <a:t> le </a:t>
            </a:r>
            <a:r>
              <a:rPr lang="de-CH" sz="2000" dirty="0" err="1"/>
              <a:t>vostre</a:t>
            </a:r>
            <a:r>
              <a:rPr lang="de-CH" sz="2000" dirty="0"/>
              <a:t> </a:t>
            </a:r>
            <a:r>
              <a:rPr lang="de-CH" sz="2000" dirty="0" err="1"/>
              <a:t>idee</a:t>
            </a:r>
            <a:r>
              <a:rPr lang="de-CH" sz="2000" dirty="0"/>
              <a:t> </a:t>
            </a:r>
            <a:r>
              <a:rPr lang="de-CH" sz="2000" dirty="0" err="1"/>
              <a:t>sull‘allegato</a:t>
            </a:r>
            <a:r>
              <a:rPr lang="de-CH" sz="2000" dirty="0"/>
              <a:t> </a:t>
            </a:r>
            <a:r>
              <a:rPr lang="de-CH" sz="2000" i="1" dirty="0"/>
              <a:t>Il </a:t>
            </a:r>
            <a:r>
              <a:rPr lang="de-CH" sz="2000" i="1" dirty="0" err="1"/>
              <a:t>mio</a:t>
            </a:r>
            <a:r>
              <a:rPr lang="de-CH" sz="2000" i="1" dirty="0"/>
              <a:t> </a:t>
            </a:r>
            <a:r>
              <a:rPr lang="de-CH" sz="2000" i="1" dirty="0" err="1"/>
              <a:t>scenario</a:t>
            </a:r>
            <a:r>
              <a:rPr lang="de-CH" sz="2000" i="1" dirty="0"/>
              <a:t> di </a:t>
            </a:r>
            <a:r>
              <a:rPr lang="de-CH" sz="2000" i="1" dirty="0" err="1"/>
              <a:t>mobilità</a:t>
            </a:r>
            <a:r>
              <a:rPr lang="de-CH" sz="2000" i="1" dirty="0"/>
              <a:t> </a:t>
            </a:r>
          </a:p>
          <a:p>
            <a:endParaRPr lang="de-CH" dirty="0"/>
          </a:p>
        </p:txBody>
      </p:sp>
      <p:sp>
        <p:nvSpPr>
          <p:cNvPr id="4" name="Datumsplatzhalter 3"/>
          <p:cNvSpPr>
            <a:spLocks noGrp="1"/>
          </p:cNvSpPr>
          <p:nvPr>
            <p:ph type="dt" sz="half" idx="10"/>
          </p:nvPr>
        </p:nvSpPr>
        <p:spPr/>
        <p:txBody>
          <a:bodyPr/>
          <a:lstStyle/>
          <a:p>
            <a:pPr>
              <a:defRPr/>
            </a:pPr>
            <a:fld id="{A2CCABBF-312E-4CCF-8C01-0AD97500F688}" type="datetime1">
              <a:rPr lang="de-CH" smtClean="0"/>
              <a:t>12.07.2017</a:t>
            </a:fld>
            <a:endParaRPr lang="de-DE" dirty="0"/>
          </a:p>
        </p:txBody>
      </p:sp>
      <p:sp>
        <p:nvSpPr>
          <p:cNvPr id="5" name="Fußzeilenplatzhalter 4"/>
          <p:cNvSpPr>
            <a:spLocks noGrp="1"/>
          </p:cNvSpPr>
          <p:nvPr>
            <p:ph type="ftr" sz="quarter" idx="11"/>
          </p:nvPr>
        </p:nvSpPr>
        <p:spPr/>
        <p:txBody>
          <a:bodyPr/>
          <a:lstStyle/>
          <a:p>
            <a:pPr>
              <a:defRPr/>
            </a:pPr>
            <a:r>
              <a:rPr lang="de-DE" dirty="0" smtClean="0"/>
              <a:t>Schulverlag plus AG</a:t>
            </a:r>
            <a:endParaRPr lang="de-DE" dirty="0"/>
          </a:p>
        </p:txBody>
      </p:sp>
      <p:sp>
        <p:nvSpPr>
          <p:cNvPr id="6" name="Foliennummernplatzhalter 5"/>
          <p:cNvSpPr>
            <a:spLocks noGrp="1"/>
          </p:cNvSpPr>
          <p:nvPr>
            <p:ph type="sldNum" sz="quarter" idx="12"/>
          </p:nvPr>
        </p:nvSpPr>
        <p:spPr/>
        <p:txBody>
          <a:bodyPr/>
          <a:lstStyle/>
          <a:p>
            <a:pPr>
              <a:defRPr/>
            </a:pPr>
            <a:fld id="{0CC3C592-384E-49E1-B741-BE69D10B88E5}" type="slidenum">
              <a:rPr lang="de-DE" smtClean="0"/>
              <a:pPr>
                <a:defRPr/>
              </a:pPr>
              <a:t>42</a:t>
            </a:fld>
            <a:endParaRPr lang="de-DE" dirty="0"/>
          </a:p>
        </p:txBody>
      </p:sp>
      <p:sp>
        <p:nvSpPr>
          <p:cNvPr id="7" name="Textfeld 6"/>
          <p:cNvSpPr txBox="1"/>
          <p:nvPr/>
        </p:nvSpPr>
        <p:spPr>
          <a:xfrm>
            <a:off x="1447800" y="4508500"/>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7200874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latin typeface="Calibri"/>
                <a:cs typeface="Calibri"/>
              </a:rPr>
              <a:t>BLOCCO 2</a:t>
            </a:r>
            <a:br>
              <a:rPr lang="de-DE" dirty="0">
                <a:latin typeface="Calibri"/>
                <a:cs typeface="Calibri"/>
              </a:rPr>
            </a:br>
            <a:r>
              <a:rPr lang="de-DE" dirty="0">
                <a:latin typeface="Calibri"/>
                <a:cs typeface="Calibri"/>
              </a:rPr>
              <a:t>variante </a:t>
            </a:r>
            <a:r>
              <a:rPr lang="de-DE" dirty="0" smtClean="0">
                <a:latin typeface="Calibri"/>
                <a:cs typeface="Calibri"/>
              </a:rPr>
              <a:t>1</a:t>
            </a:r>
            <a:r>
              <a:rPr lang="de-CH" dirty="0" smtClean="0"/>
              <a:t>		</a:t>
            </a:r>
            <a:endParaRPr lang="de-CH" dirty="0"/>
          </a:p>
        </p:txBody>
      </p:sp>
      <p:sp>
        <p:nvSpPr>
          <p:cNvPr id="3" name="Untertitel 2"/>
          <p:cNvSpPr>
            <a:spLocks noGrp="1"/>
          </p:cNvSpPr>
          <p:nvPr>
            <p:ph type="subTitle" idx="1"/>
          </p:nvPr>
        </p:nvSpPr>
        <p:spPr/>
        <p:txBody>
          <a:bodyPr/>
          <a:lstStyle/>
          <a:p>
            <a:r>
              <a:rPr lang="de-DE" dirty="0">
                <a:latin typeface="Calibri"/>
                <a:cs typeface="Calibri"/>
              </a:rPr>
              <a:t>subito </a:t>
            </a:r>
            <a:r>
              <a:rPr lang="de-DE" dirty="0" err="1">
                <a:latin typeface="Calibri"/>
                <a:cs typeface="Calibri"/>
              </a:rPr>
              <a:t>dopo</a:t>
            </a:r>
            <a:r>
              <a:rPr lang="de-DE" dirty="0">
                <a:latin typeface="Calibri"/>
                <a:cs typeface="Calibri"/>
              </a:rPr>
              <a:t> </a:t>
            </a:r>
            <a:r>
              <a:rPr lang="de-DE" dirty="0" err="1">
                <a:latin typeface="Calibri"/>
                <a:cs typeface="Calibri"/>
              </a:rPr>
              <a:t>il</a:t>
            </a:r>
            <a:r>
              <a:rPr lang="de-DE" dirty="0">
                <a:latin typeface="Calibri"/>
                <a:cs typeface="Calibri"/>
              </a:rPr>
              <a:t> </a:t>
            </a:r>
            <a:r>
              <a:rPr lang="de-DE" dirty="0" err="1">
                <a:latin typeface="Calibri"/>
                <a:cs typeface="Calibri"/>
              </a:rPr>
              <a:t>blocco</a:t>
            </a:r>
            <a:r>
              <a:rPr lang="de-DE" dirty="0">
                <a:latin typeface="Calibri"/>
                <a:cs typeface="Calibri"/>
              </a:rPr>
              <a:t> 1</a:t>
            </a:r>
            <a:endParaRPr lang="de-CH" dirty="0"/>
          </a:p>
        </p:txBody>
      </p:sp>
    </p:spTree>
    <p:extLst>
      <p:ext uri="{BB962C8B-B14F-4D97-AF65-F5344CB8AC3E}">
        <p14:creationId xmlns:p14="http://schemas.microsoft.com/office/powerpoint/2010/main" val="19604763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01424"/>
            <a:ext cx="7200800" cy="432000"/>
          </a:xfrm>
        </p:spPr>
        <p:txBody>
          <a:bodyPr/>
          <a:lstStyle/>
          <a:p>
            <a:r>
              <a:rPr lang="de-DE" dirty="0" err="1" smtClean="0"/>
              <a:t>Consegne</a:t>
            </a:r>
            <a:r>
              <a:rPr lang="de-DE" dirty="0" smtClean="0"/>
              <a:t> per </a:t>
            </a:r>
            <a:r>
              <a:rPr lang="de-DE" dirty="0" err="1"/>
              <a:t>gli</a:t>
            </a:r>
            <a:r>
              <a:rPr lang="de-DE" dirty="0"/>
              <a:t> </a:t>
            </a:r>
            <a:r>
              <a:rPr lang="de-DE" dirty="0" err="1"/>
              <a:t>insegnanti</a:t>
            </a:r>
            <a:r>
              <a:rPr lang="de-DE" dirty="0"/>
              <a:t> </a:t>
            </a:r>
            <a:r>
              <a:rPr lang="de-DE" sz="2000" dirty="0"/>
              <a:t>(</a:t>
            </a:r>
            <a:r>
              <a:rPr lang="de-DE" sz="2000" dirty="0" err="1"/>
              <a:t>blocco</a:t>
            </a:r>
            <a:r>
              <a:rPr lang="de-DE" sz="2000" dirty="0"/>
              <a:t> 2, variante 1</a:t>
            </a:r>
            <a:r>
              <a:rPr lang="de-DE" sz="2000" dirty="0" smtClean="0"/>
              <a:t>)</a:t>
            </a:r>
            <a:endParaRPr lang="de-CH" sz="2000" dirty="0"/>
          </a:p>
        </p:txBody>
      </p:sp>
      <p:sp>
        <p:nvSpPr>
          <p:cNvPr id="3" name="Inhaltsplatzhalter 2"/>
          <p:cNvSpPr>
            <a:spLocks noGrp="1"/>
          </p:cNvSpPr>
          <p:nvPr>
            <p:ph idx="1"/>
          </p:nvPr>
        </p:nvSpPr>
        <p:spPr/>
        <p:txBody>
          <a:bodyPr/>
          <a:lstStyle/>
          <a:p>
            <a:pPr marL="0" indent="0">
              <a:buNone/>
            </a:pPr>
            <a:r>
              <a:rPr lang="de-DE" b="1" dirty="0" err="1"/>
              <a:t>Continuazione</a:t>
            </a:r>
            <a:r>
              <a:rPr lang="de-DE" b="1" dirty="0"/>
              <a:t> </a:t>
            </a:r>
            <a:r>
              <a:rPr lang="de-DE" b="1" dirty="0" err="1"/>
              <a:t>dei</a:t>
            </a:r>
            <a:r>
              <a:rPr lang="de-DE" b="1" dirty="0"/>
              <a:t> </a:t>
            </a:r>
            <a:r>
              <a:rPr lang="de-DE" b="1" dirty="0" err="1"/>
              <a:t>lavori</a:t>
            </a:r>
            <a:r>
              <a:rPr lang="de-DE" b="1" dirty="0"/>
              <a:t>  </a:t>
            </a:r>
            <a:r>
              <a:rPr lang="de-DE" b="1" dirty="0" err="1"/>
              <a:t>individuali</a:t>
            </a:r>
            <a:r>
              <a:rPr lang="de-DE" b="1" dirty="0"/>
              <a:t> o di </a:t>
            </a:r>
            <a:r>
              <a:rPr lang="de-DE" b="1" dirty="0" err="1"/>
              <a:t>gruppo</a:t>
            </a:r>
            <a:r>
              <a:rPr lang="de-DE" b="1" dirty="0"/>
              <a:t> </a:t>
            </a:r>
            <a:endParaRPr lang="de-DE" b="1" dirty="0" smtClean="0"/>
          </a:p>
          <a:p>
            <a:pPr marL="0" indent="0">
              <a:buNone/>
            </a:pPr>
            <a:r>
              <a:rPr lang="de-DE" b="1" dirty="0" smtClean="0"/>
              <a:t>(</a:t>
            </a:r>
            <a:r>
              <a:rPr lang="de-DE" b="1" dirty="0"/>
              <a:t>50-60 min.)</a:t>
            </a:r>
            <a:endParaRPr lang="de-CH" b="1" dirty="0"/>
          </a:p>
          <a:p>
            <a:pPr marL="0" indent="0">
              <a:buNone/>
            </a:pPr>
            <a:r>
              <a:rPr lang="de-CH" sz="2000" dirty="0" err="1"/>
              <a:t>Proseguite</a:t>
            </a:r>
            <a:r>
              <a:rPr lang="de-CH" sz="2000" dirty="0"/>
              <a:t> </a:t>
            </a:r>
            <a:r>
              <a:rPr lang="de-CH" sz="2000" dirty="0" err="1"/>
              <a:t>nel</a:t>
            </a:r>
            <a:r>
              <a:rPr lang="de-CH" sz="2000" dirty="0"/>
              <a:t> </a:t>
            </a:r>
            <a:r>
              <a:rPr lang="de-CH" sz="2000" dirty="0" err="1"/>
              <a:t>lavoro</a:t>
            </a:r>
            <a:r>
              <a:rPr lang="de-CH" sz="2000" dirty="0"/>
              <a:t> </a:t>
            </a:r>
            <a:r>
              <a:rPr lang="de-CH" sz="2000" dirty="0" err="1" smtClean="0"/>
              <a:t>sullo</a:t>
            </a:r>
            <a:r>
              <a:rPr lang="de-CH" sz="2000" dirty="0" smtClean="0"/>
              <a:t> </a:t>
            </a:r>
            <a:r>
              <a:rPr lang="de-CH" sz="2000" dirty="0" err="1"/>
              <a:t>scenario</a:t>
            </a:r>
            <a:r>
              <a:rPr lang="de-CH" sz="2000" dirty="0"/>
              <a:t> di </a:t>
            </a:r>
            <a:r>
              <a:rPr lang="de-CH" sz="2000" dirty="0" err="1"/>
              <a:t>mobilità</a:t>
            </a:r>
            <a:r>
              <a:rPr lang="de-CH" sz="2000" dirty="0"/>
              <a:t> e </a:t>
            </a:r>
            <a:r>
              <a:rPr lang="de-CH" sz="2000" dirty="0" err="1"/>
              <a:t>create</a:t>
            </a:r>
            <a:r>
              <a:rPr lang="de-CH" sz="2000" dirty="0"/>
              <a:t> uno </a:t>
            </a:r>
            <a:r>
              <a:rPr lang="de-CH" sz="2000" dirty="0" err="1"/>
              <a:t>scenario</a:t>
            </a:r>
            <a:r>
              <a:rPr lang="de-CH" sz="2000" dirty="0"/>
              <a:t> </a:t>
            </a:r>
            <a:r>
              <a:rPr lang="de-CH" sz="2000" dirty="0" err="1"/>
              <a:t>possibilmente</a:t>
            </a:r>
            <a:r>
              <a:rPr lang="de-CH" sz="2000" dirty="0"/>
              <a:t> </a:t>
            </a:r>
            <a:r>
              <a:rPr lang="de-CH" sz="2000" dirty="0" err="1"/>
              <a:t>completo</a:t>
            </a:r>
            <a:endParaRPr lang="de-CH" sz="2000" dirty="0"/>
          </a:p>
          <a:p>
            <a:pPr marL="0" indent="0">
              <a:buNone/>
            </a:pPr>
            <a:endParaRPr lang="de-DE" sz="1600" b="1" dirty="0">
              <a:solidFill>
                <a:srgbClr val="FF0000"/>
              </a:solidFill>
            </a:endParaRPr>
          </a:p>
          <a:p>
            <a:pPr marL="0" indent="0">
              <a:buNone/>
            </a:pPr>
            <a:endParaRPr lang="de-DE" sz="1600" b="1" dirty="0">
              <a:solidFill>
                <a:srgbClr val="FF0000"/>
              </a:solidFill>
            </a:endParaRPr>
          </a:p>
          <a:p>
            <a:pPr marL="0" indent="0">
              <a:buNone/>
            </a:pPr>
            <a:r>
              <a:rPr lang="de-DE" b="1" dirty="0" err="1"/>
              <a:t>Discussione</a:t>
            </a:r>
            <a:r>
              <a:rPr lang="de-DE" b="1" dirty="0"/>
              <a:t> </a:t>
            </a:r>
            <a:r>
              <a:rPr lang="de-DE" b="1" dirty="0" err="1"/>
              <a:t>e</a:t>
            </a:r>
            <a:r>
              <a:rPr lang="de-DE" b="1" dirty="0"/>
              <a:t> </a:t>
            </a:r>
            <a:r>
              <a:rPr lang="de-DE" b="1" dirty="0" err="1"/>
              <a:t>chiusura</a:t>
            </a:r>
            <a:r>
              <a:rPr lang="de-DE" b="1" dirty="0"/>
              <a:t> (15-30 min.)</a:t>
            </a:r>
          </a:p>
          <a:p>
            <a:pPr marL="0" indent="0">
              <a:buNone/>
            </a:pPr>
            <a:r>
              <a:rPr lang="de-CH" sz="2000" dirty="0"/>
              <a:t>a) </a:t>
            </a:r>
            <a:r>
              <a:rPr lang="de-CH" sz="2000" dirty="0" err="1"/>
              <a:t>Presentate</a:t>
            </a:r>
            <a:r>
              <a:rPr lang="de-CH" sz="2000" dirty="0"/>
              <a:t> </a:t>
            </a:r>
            <a:r>
              <a:rPr lang="de-CH" sz="2000" dirty="0" err="1"/>
              <a:t>il</a:t>
            </a:r>
            <a:r>
              <a:rPr lang="de-CH" sz="2000" dirty="0"/>
              <a:t> </a:t>
            </a:r>
            <a:r>
              <a:rPr lang="de-CH" sz="2000" dirty="0" err="1"/>
              <a:t>vostro</a:t>
            </a:r>
            <a:r>
              <a:rPr lang="de-CH" sz="2000" dirty="0"/>
              <a:t> </a:t>
            </a:r>
            <a:r>
              <a:rPr lang="de-CH" sz="2000" dirty="0" err="1"/>
              <a:t>scenario</a:t>
            </a:r>
            <a:r>
              <a:rPr lang="de-CH" sz="2000" dirty="0"/>
              <a:t> di </a:t>
            </a:r>
            <a:r>
              <a:rPr lang="de-CH" sz="2000" dirty="0" err="1"/>
              <a:t>mobilità</a:t>
            </a:r>
            <a:r>
              <a:rPr lang="de-CH" sz="2000" dirty="0"/>
              <a:t> </a:t>
            </a:r>
            <a:r>
              <a:rPr lang="de-CH" sz="2000" dirty="0" err="1"/>
              <a:t>agli</a:t>
            </a:r>
            <a:r>
              <a:rPr lang="de-CH" sz="2000" dirty="0"/>
              <a:t> </a:t>
            </a:r>
            <a:r>
              <a:rPr lang="de-CH" sz="2000" dirty="0" err="1"/>
              <a:t>altri</a:t>
            </a:r>
            <a:r>
              <a:rPr lang="de-CH" sz="2000" dirty="0"/>
              <a:t> </a:t>
            </a:r>
            <a:r>
              <a:rPr lang="de-CH" sz="2000" dirty="0" err="1"/>
              <a:t>partecipanti</a:t>
            </a:r>
            <a:endParaRPr lang="de-CH" sz="2000" dirty="0"/>
          </a:p>
          <a:p>
            <a:pPr marL="0" indent="0">
              <a:buNone/>
            </a:pPr>
            <a:r>
              <a:rPr lang="de-CH" sz="2000" dirty="0"/>
              <a:t>b) </a:t>
            </a:r>
            <a:r>
              <a:rPr lang="de-CH" sz="2000" dirty="0" err="1"/>
              <a:t>Discussione</a:t>
            </a:r>
            <a:r>
              <a:rPr lang="de-CH" sz="2000" dirty="0"/>
              <a:t> </a:t>
            </a:r>
            <a:r>
              <a:rPr lang="de-CH" sz="2000" dirty="0" err="1"/>
              <a:t>ed</a:t>
            </a:r>
            <a:r>
              <a:rPr lang="de-CH" sz="2000" dirty="0"/>
              <a:t> </a:t>
            </a:r>
            <a:r>
              <a:rPr lang="de-CH" sz="2000" dirty="0" err="1"/>
              <a:t>eventuali</a:t>
            </a:r>
            <a:r>
              <a:rPr lang="de-CH" sz="2000" dirty="0"/>
              <a:t> </a:t>
            </a:r>
            <a:r>
              <a:rPr lang="de-CH" sz="2000" dirty="0" err="1"/>
              <a:t>domande</a:t>
            </a:r>
            <a:endParaRPr lang="de-CH" sz="2000" dirty="0"/>
          </a:p>
          <a:p>
            <a:endParaRPr lang="de-CH" dirty="0"/>
          </a:p>
        </p:txBody>
      </p:sp>
      <p:sp>
        <p:nvSpPr>
          <p:cNvPr id="4" name="Datumsplatzhalter 3"/>
          <p:cNvSpPr>
            <a:spLocks noGrp="1"/>
          </p:cNvSpPr>
          <p:nvPr>
            <p:ph type="dt" sz="half" idx="10"/>
          </p:nvPr>
        </p:nvSpPr>
        <p:spPr/>
        <p:txBody>
          <a:bodyPr/>
          <a:lstStyle/>
          <a:p>
            <a:pPr>
              <a:defRPr/>
            </a:pPr>
            <a:fld id="{A2CCABBF-312E-4CCF-8C01-0AD97500F688}" type="datetime1">
              <a:rPr lang="de-CH" smtClean="0"/>
              <a:t>12.07.2017</a:t>
            </a:fld>
            <a:endParaRPr lang="de-DE" dirty="0"/>
          </a:p>
        </p:txBody>
      </p:sp>
      <p:sp>
        <p:nvSpPr>
          <p:cNvPr id="5" name="Fußzeilenplatzhalter 4"/>
          <p:cNvSpPr>
            <a:spLocks noGrp="1"/>
          </p:cNvSpPr>
          <p:nvPr>
            <p:ph type="ftr" sz="quarter" idx="11"/>
          </p:nvPr>
        </p:nvSpPr>
        <p:spPr/>
        <p:txBody>
          <a:bodyPr/>
          <a:lstStyle/>
          <a:p>
            <a:pPr>
              <a:defRPr/>
            </a:pPr>
            <a:r>
              <a:rPr lang="de-DE" dirty="0" smtClean="0"/>
              <a:t>Schulverlag plus AG</a:t>
            </a:r>
            <a:endParaRPr lang="de-DE" dirty="0"/>
          </a:p>
        </p:txBody>
      </p:sp>
      <p:sp>
        <p:nvSpPr>
          <p:cNvPr id="6" name="Foliennummernplatzhalter 5"/>
          <p:cNvSpPr>
            <a:spLocks noGrp="1"/>
          </p:cNvSpPr>
          <p:nvPr>
            <p:ph type="sldNum" sz="quarter" idx="12"/>
          </p:nvPr>
        </p:nvSpPr>
        <p:spPr/>
        <p:txBody>
          <a:bodyPr/>
          <a:lstStyle/>
          <a:p>
            <a:pPr>
              <a:defRPr/>
            </a:pPr>
            <a:fld id="{0CC3C592-384E-49E1-B741-BE69D10B88E5}" type="slidenum">
              <a:rPr lang="de-DE" smtClean="0"/>
              <a:pPr>
                <a:defRPr/>
              </a:pPr>
              <a:t>44</a:t>
            </a:fld>
            <a:endParaRPr lang="de-DE" dirty="0"/>
          </a:p>
        </p:txBody>
      </p:sp>
      <p:sp>
        <p:nvSpPr>
          <p:cNvPr id="7" name="Textfeld 6"/>
          <p:cNvSpPr txBox="1"/>
          <p:nvPr/>
        </p:nvSpPr>
        <p:spPr>
          <a:xfrm>
            <a:off x="1447800" y="4508500"/>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35096978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latin typeface="Calibri"/>
                <a:cs typeface="Calibri"/>
              </a:rPr>
              <a:t>BLOCCO 2</a:t>
            </a:r>
            <a:br>
              <a:rPr lang="de-DE" dirty="0">
                <a:latin typeface="Calibri"/>
                <a:cs typeface="Calibri"/>
              </a:rPr>
            </a:br>
            <a:r>
              <a:rPr lang="de-DE" dirty="0">
                <a:latin typeface="Calibri"/>
                <a:cs typeface="Calibri"/>
              </a:rPr>
              <a:t>variante </a:t>
            </a:r>
            <a:r>
              <a:rPr lang="de-DE" dirty="0" smtClean="0">
                <a:latin typeface="Calibri"/>
                <a:cs typeface="Calibri"/>
              </a:rPr>
              <a:t>2</a:t>
            </a:r>
            <a:endParaRPr lang="de-CH" dirty="0"/>
          </a:p>
        </p:txBody>
      </p:sp>
      <p:sp>
        <p:nvSpPr>
          <p:cNvPr id="3" name="Untertitel 2"/>
          <p:cNvSpPr>
            <a:spLocks noGrp="1"/>
          </p:cNvSpPr>
          <p:nvPr>
            <p:ph type="subTitle" idx="1"/>
          </p:nvPr>
        </p:nvSpPr>
        <p:spPr/>
        <p:txBody>
          <a:bodyPr/>
          <a:lstStyle/>
          <a:p>
            <a:r>
              <a:rPr lang="de-DE" dirty="0" err="1" smtClean="0">
                <a:latin typeface="Calibri"/>
                <a:cs typeface="Calibri"/>
              </a:rPr>
              <a:t>con</a:t>
            </a:r>
            <a:r>
              <a:rPr lang="de-DE" dirty="0" smtClean="0">
                <a:latin typeface="Calibri"/>
                <a:cs typeface="Calibri"/>
              </a:rPr>
              <a:t> </a:t>
            </a:r>
            <a:r>
              <a:rPr lang="de-DE" dirty="0" err="1">
                <a:latin typeface="Calibri"/>
                <a:cs typeface="Calibri"/>
              </a:rPr>
              <a:t>un</a:t>
            </a:r>
            <a:r>
              <a:rPr lang="de-DE" dirty="0">
                <a:latin typeface="Calibri"/>
                <a:cs typeface="Calibri"/>
              </a:rPr>
              <a:t> </a:t>
            </a:r>
            <a:r>
              <a:rPr lang="de-DE" dirty="0" err="1">
                <a:latin typeface="Calibri"/>
                <a:cs typeface="Calibri"/>
              </a:rPr>
              <a:t>intervallo</a:t>
            </a:r>
            <a:r>
              <a:rPr lang="de-DE" dirty="0">
                <a:latin typeface="Calibri"/>
                <a:cs typeface="Calibri"/>
              </a:rPr>
              <a:t> di tempo </a:t>
            </a:r>
            <a:r>
              <a:rPr lang="de-DE" dirty="0" err="1">
                <a:latin typeface="Calibri"/>
                <a:cs typeface="Calibri"/>
              </a:rPr>
              <a:t>dal</a:t>
            </a:r>
            <a:r>
              <a:rPr lang="de-DE" dirty="0">
                <a:latin typeface="Calibri"/>
                <a:cs typeface="Calibri"/>
              </a:rPr>
              <a:t> </a:t>
            </a:r>
            <a:r>
              <a:rPr lang="de-DE" dirty="0" err="1">
                <a:latin typeface="Calibri"/>
                <a:cs typeface="Calibri"/>
              </a:rPr>
              <a:t>blocco</a:t>
            </a:r>
            <a:r>
              <a:rPr lang="de-DE" dirty="0">
                <a:latin typeface="Calibri"/>
                <a:cs typeface="Calibri"/>
              </a:rPr>
              <a:t> 1</a:t>
            </a:r>
            <a:endParaRPr lang="de-CH" dirty="0"/>
          </a:p>
        </p:txBody>
      </p:sp>
    </p:spTree>
    <p:extLst>
      <p:ext uri="{BB962C8B-B14F-4D97-AF65-F5344CB8AC3E}">
        <p14:creationId xmlns:p14="http://schemas.microsoft.com/office/powerpoint/2010/main" val="39653525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01424"/>
            <a:ext cx="7200800" cy="432000"/>
          </a:xfrm>
        </p:spPr>
        <p:txBody>
          <a:bodyPr/>
          <a:lstStyle/>
          <a:p>
            <a:r>
              <a:rPr lang="de-DE" dirty="0" err="1" smtClean="0"/>
              <a:t>Consegne</a:t>
            </a:r>
            <a:r>
              <a:rPr lang="de-DE" dirty="0" smtClean="0"/>
              <a:t> </a:t>
            </a:r>
            <a:r>
              <a:rPr lang="de-DE" dirty="0"/>
              <a:t>per </a:t>
            </a:r>
            <a:r>
              <a:rPr lang="de-DE" dirty="0" err="1"/>
              <a:t>gli</a:t>
            </a:r>
            <a:r>
              <a:rPr lang="de-DE" dirty="0"/>
              <a:t> </a:t>
            </a:r>
            <a:r>
              <a:rPr lang="de-DE" dirty="0" err="1"/>
              <a:t>insegnanti</a:t>
            </a:r>
            <a:r>
              <a:rPr lang="de-DE" dirty="0"/>
              <a:t> </a:t>
            </a:r>
            <a:r>
              <a:rPr lang="de-DE" sz="2000" dirty="0"/>
              <a:t>(</a:t>
            </a:r>
            <a:r>
              <a:rPr lang="de-DE" sz="2000" dirty="0" err="1"/>
              <a:t>Blocco</a:t>
            </a:r>
            <a:r>
              <a:rPr lang="de-DE" sz="2000" dirty="0"/>
              <a:t> 2, Variante 2</a:t>
            </a:r>
            <a:r>
              <a:rPr lang="de-DE" sz="2000" dirty="0" smtClean="0"/>
              <a:t>)</a:t>
            </a:r>
            <a:endParaRPr lang="de-CH" sz="2000" dirty="0"/>
          </a:p>
        </p:txBody>
      </p:sp>
      <p:sp>
        <p:nvSpPr>
          <p:cNvPr id="3" name="Inhaltsplatzhalter 2"/>
          <p:cNvSpPr>
            <a:spLocks noGrp="1"/>
          </p:cNvSpPr>
          <p:nvPr>
            <p:ph idx="1"/>
          </p:nvPr>
        </p:nvSpPr>
        <p:spPr/>
        <p:txBody>
          <a:bodyPr/>
          <a:lstStyle/>
          <a:p>
            <a:pPr marL="0" indent="0">
              <a:buNone/>
            </a:pPr>
            <a:r>
              <a:rPr lang="de-DE" b="1" dirty="0" err="1"/>
              <a:t>Apertura</a:t>
            </a:r>
            <a:r>
              <a:rPr lang="de-DE" b="1" dirty="0"/>
              <a:t> (10-15 min.) </a:t>
            </a:r>
            <a:endParaRPr lang="de-CH" b="1" dirty="0"/>
          </a:p>
          <a:p>
            <a:pPr marL="0" indent="0">
              <a:buNone/>
            </a:pPr>
            <a:r>
              <a:rPr lang="de-CH" sz="2000" dirty="0" err="1"/>
              <a:t>Una</a:t>
            </a:r>
            <a:r>
              <a:rPr lang="de-CH" sz="2000" dirty="0"/>
              <a:t> </a:t>
            </a:r>
            <a:r>
              <a:rPr lang="de-CH" sz="2000" dirty="0" err="1"/>
              <a:t>retrospettiva</a:t>
            </a:r>
            <a:r>
              <a:rPr lang="de-CH" sz="2000" dirty="0"/>
              <a:t>: ci </a:t>
            </a:r>
            <a:r>
              <a:rPr lang="de-CH" sz="2000" dirty="0" err="1"/>
              <a:t>sono</a:t>
            </a:r>
            <a:r>
              <a:rPr lang="de-CH" sz="2000" dirty="0"/>
              <a:t> </a:t>
            </a:r>
            <a:r>
              <a:rPr lang="de-CH" sz="2000" dirty="0" err="1"/>
              <a:t>domande</a:t>
            </a:r>
            <a:r>
              <a:rPr lang="de-CH" sz="2000" dirty="0"/>
              <a:t> sui </a:t>
            </a:r>
            <a:r>
              <a:rPr lang="de-CH" sz="2000" dirty="0" err="1"/>
              <a:t>contenuti</a:t>
            </a:r>
            <a:r>
              <a:rPr lang="de-CH" sz="2000" dirty="0"/>
              <a:t> o sui </a:t>
            </a:r>
            <a:r>
              <a:rPr lang="de-CH" sz="2000" dirty="0" err="1"/>
              <a:t>materiali</a:t>
            </a:r>
            <a:r>
              <a:rPr lang="de-CH" sz="2000" dirty="0"/>
              <a:t> del </a:t>
            </a:r>
            <a:r>
              <a:rPr lang="de-CH" sz="2000" dirty="0" err="1"/>
              <a:t>blocco</a:t>
            </a:r>
            <a:r>
              <a:rPr lang="de-CH" sz="2000" dirty="0"/>
              <a:t> 1?</a:t>
            </a:r>
          </a:p>
          <a:p>
            <a:pPr marL="0" indent="0">
              <a:buNone/>
            </a:pPr>
            <a:endParaRPr lang="de-CH" sz="1800" dirty="0"/>
          </a:p>
          <a:p>
            <a:pPr marL="0" indent="0">
              <a:buNone/>
            </a:pPr>
            <a:r>
              <a:rPr lang="de-CH" b="1" dirty="0"/>
              <a:t>C</a:t>
            </a:r>
            <a:r>
              <a:rPr lang="de-DE" b="1" dirty="0" err="1"/>
              <a:t>ontinuazione</a:t>
            </a:r>
            <a:r>
              <a:rPr lang="de-DE" b="1" dirty="0"/>
              <a:t> </a:t>
            </a:r>
            <a:r>
              <a:rPr lang="de-DE" b="1" dirty="0" err="1"/>
              <a:t>dei</a:t>
            </a:r>
            <a:r>
              <a:rPr lang="de-DE" b="1" dirty="0"/>
              <a:t> </a:t>
            </a:r>
            <a:r>
              <a:rPr lang="de-DE" b="1" dirty="0" err="1"/>
              <a:t>lavori</a:t>
            </a:r>
            <a:r>
              <a:rPr lang="de-DE" b="1" dirty="0"/>
              <a:t> </a:t>
            </a:r>
            <a:r>
              <a:rPr lang="de-DE" b="1" dirty="0" err="1"/>
              <a:t>individuali</a:t>
            </a:r>
            <a:r>
              <a:rPr lang="de-DE" b="1" dirty="0"/>
              <a:t> o di </a:t>
            </a:r>
            <a:r>
              <a:rPr lang="de-DE" b="1" dirty="0" err="1"/>
              <a:t>gruppo</a:t>
            </a:r>
            <a:r>
              <a:rPr lang="de-DE" b="1" dirty="0"/>
              <a:t> del </a:t>
            </a:r>
            <a:r>
              <a:rPr lang="de-DE" b="1" dirty="0" err="1"/>
              <a:t>blocco</a:t>
            </a:r>
            <a:r>
              <a:rPr lang="de-DE" b="1" dirty="0"/>
              <a:t> 1 (60-70 min.) </a:t>
            </a:r>
          </a:p>
          <a:p>
            <a:pPr marL="457200" indent="-457200">
              <a:buAutoNum type="alphaLcParenR"/>
            </a:pPr>
            <a:r>
              <a:rPr lang="de-CH" sz="2000" dirty="0" err="1"/>
              <a:t>Presentate</a:t>
            </a:r>
            <a:r>
              <a:rPr lang="de-CH" sz="2000" dirty="0"/>
              <a:t> a </a:t>
            </a:r>
            <a:r>
              <a:rPr lang="de-CH" sz="2000" dirty="0" err="1"/>
              <a:t>vicenda</a:t>
            </a:r>
            <a:r>
              <a:rPr lang="de-CH" sz="2000" dirty="0"/>
              <a:t> </a:t>
            </a:r>
            <a:r>
              <a:rPr lang="de-CH" sz="2000" dirty="0" err="1"/>
              <a:t>gli</a:t>
            </a:r>
            <a:r>
              <a:rPr lang="de-CH" sz="2000" dirty="0"/>
              <a:t> </a:t>
            </a:r>
            <a:r>
              <a:rPr lang="de-CH" sz="2000" dirty="0" err="1"/>
              <a:t>scenari</a:t>
            </a:r>
            <a:r>
              <a:rPr lang="de-CH" sz="2000" dirty="0"/>
              <a:t> di </a:t>
            </a:r>
            <a:r>
              <a:rPr lang="de-CH" sz="2000" dirty="0" err="1"/>
              <a:t>mobilità</a:t>
            </a:r>
            <a:r>
              <a:rPr lang="de-CH" sz="2000" dirty="0"/>
              <a:t> </a:t>
            </a:r>
            <a:r>
              <a:rPr lang="de-CH" sz="2000" dirty="0" err="1"/>
              <a:t>già</a:t>
            </a:r>
            <a:r>
              <a:rPr lang="de-CH" sz="2000" dirty="0"/>
              <a:t> </a:t>
            </a:r>
            <a:r>
              <a:rPr lang="de-CH" sz="2000" dirty="0" err="1"/>
              <a:t>creati</a:t>
            </a:r>
            <a:r>
              <a:rPr lang="de-CH" sz="2000" dirty="0"/>
              <a:t> e </a:t>
            </a:r>
            <a:r>
              <a:rPr lang="de-CH" sz="2000" dirty="0" err="1"/>
              <a:t>discutete</a:t>
            </a:r>
            <a:r>
              <a:rPr lang="de-CH" sz="2000" dirty="0"/>
              <a:t> </a:t>
            </a:r>
            <a:r>
              <a:rPr lang="de-CH" sz="2000" dirty="0" smtClean="0"/>
              <a:t>le </a:t>
            </a:r>
            <a:r>
              <a:rPr lang="de-CH" sz="2000" dirty="0" err="1"/>
              <a:t>questioni</a:t>
            </a:r>
            <a:r>
              <a:rPr lang="de-CH" sz="2000" dirty="0"/>
              <a:t> ancora aperte</a:t>
            </a:r>
          </a:p>
          <a:p>
            <a:pPr marL="457200" indent="-457200">
              <a:buAutoNum type="alphaLcParenR"/>
            </a:pPr>
            <a:r>
              <a:rPr lang="de-CH" sz="2000" dirty="0" err="1"/>
              <a:t>Proseguite</a:t>
            </a:r>
            <a:r>
              <a:rPr lang="de-CH" sz="2000" dirty="0"/>
              <a:t> </a:t>
            </a:r>
            <a:r>
              <a:rPr lang="de-CH" sz="2000" dirty="0" err="1"/>
              <a:t>il</a:t>
            </a:r>
            <a:r>
              <a:rPr lang="de-CH" sz="2000" dirty="0"/>
              <a:t> </a:t>
            </a:r>
            <a:r>
              <a:rPr lang="de-CH" sz="2000" dirty="0" err="1"/>
              <a:t>lavoro</a:t>
            </a:r>
            <a:r>
              <a:rPr lang="de-CH" sz="2000" dirty="0"/>
              <a:t> </a:t>
            </a:r>
            <a:r>
              <a:rPr lang="de-CH" sz="2000" dirty="0" err="1"/>
              <a:t>allo</a:t>
            </a:r>
            <a:r>
              <a:rPr lang="de-CH" sz="2000" dirty="0"/>
              <a:t> </a:t>
            </a:r>
            <a:r>
              <a:rPr lang="de-CH" sz="2000" dirty="0" err="1"/>
              <a:t>scenario</a:t>
            </a:r>
            <a:r>
              <a:rPr lang="de-CH" sz="2000" dirty="0"/>
              <a:t> di </a:t>
            </a:r>
            <a:r>
              <a:rPr lang="de-CH" sz="2000" dirty="0" err="1"/>
              <a:t>mobilità</a:t>
            </a:r>
            <a:r>
              <a:rPr lang="de-CH" sz="2000" dirty="0"/>
              <a:t> </a:t>
            </a:r>
            <a:r>
              <a:rPr lang="de-CH" sz="2000" dirty="0" err="1"/>
              <a:t>e</a:t>
            </a:r>
            <a:r>
              <a:rPr lang="de-CH" sz="2000" dirty="0"/>
              <a:t> </a:t>
            </a:r>
            <a:r>
              <a:rPr lang="de-CH" sz="2000" dirty="0" err="1"/>
              <a:t>stilate</a:t>
            </a:r>
            <a:r>
              <a:rPr lang="de-CH" sz="2000" dirty="0"/>
              <a:t> </a:t>
            </a:r>
            <a:r>
              <a:rPr lang="de-CH" sz="2000" dirty="0" err="1"/>
              <a:t>un</a:t>
            </a:r>
            <a:r>
              <a:rPr lang="de-CH" sz="2000" dirty="0"/>
              <a:t> </a:t>
            </a:r>
            <a:r>
              <a:rPr lang="de-CH" sz="2000" dirty="0" err="1"/>
              <a:t>documento</a:t>
            </a:r>
            <a:r>
              <a:rPr lang="de-CH" sz="2000" dirty="0"/>
              <a:t> </a:t>
            </a:r>
            <a:r>
              <a:rPr lang="de-CH" sz="2000" dirty="0" err="1"/>
              <a:t>possibilmente</a:t>
            </a:r>
            <a:r>
              <a:rPr lang="de-CH" sz="2000" dirty="0"/>
              <a:t> </a:t>
            </a:r>
            <a:r>
              <a:rPr lang="de-CH" sz="2000" dirty="0" err="1"/>
              <a:t>completo</a:t>
            </a:r>
            <a:endParaRPr lang="de-CH" sz="2000" dirty="0"/>
          </a:p>
          <a:p>
            <a:pPr marL="0" indent="0">
              <a:buNone/>
            </a:pPr>
            <a:endParaRPr lang="de-CH" b="1" dirty="0" smtClean="0"/>
          </a:p>
          <a:p>
            <a:pPr marL="0" indent="0">
              <a:buNone/>
            </a:pPr>
            <a:r>
              <a:rPr lang="de-CH" b="1" dirty="0" smtClean="0"/>
              <a:t>D</a:t>
            </a:r>
            <a:r>
              <a:rPr lang="de-DE" b="1" dirty="0" err="1" smtClean="0"/>
              <a:t>iscussione</a:t>
            </a:r>
            <a:r>
              <a:rPr lang="de-DE" b="1" dirty="0" smtClean="0"/>
              <a:t> </a:t>
            </a:r>
            <a:r>
              <a:rPr lang="de-DE" b="1" dirty="0" err="1"/>
              <a:t>e</a:t>
            </a:r>
            <a:r>
              <a:rPr lang="de-DE" b="1" dirty="0"/>
              <a:t> </a:t>
            </a:r>
            <a:r>
              <a:rPr lang="de-DE" b="1" dirty="0" err="1"/>
              <a:t>chiusura</a:t>
            </a:r>
            <a:r>
              <a:rPr lang="de-DE" b="1" dirty="0"/>
              <a:t> (10-15 min.)</a:t>
            </a:r>
          </a:p>
          <a:p>
            <a:pPr marL="0" indent="0">
              <a:buNone/>
            </a:pPr>
            <a:r>
              <a:rPr lang="de-DE" sz="2000" dirty="0"/>
              <a:t>D</a:t>
            </a:r>
            <a:r>
              <a:rPr lang="de-CH" sz="2000" dirty="0" err="1"/>
              <a:t>iscussioni</a:t>
            </a:r>
            <a:r>
              <a:rPr lang="de-CH" sz="2000" dirty="0"/>
              <a:t> </a:t>
            </a:r>
            <a:r>
              <a:rPr lang="de-CH" sz="2000" dirty="0" err="1"/>
              <a:t>ed</a:t>
            </a:r>
            <a:r>
              <a:rPr lang="de-CH" sz="2000" dirty="0"/>
              <a:t> </a:t>
            </a:r>
            <a:r>
              <a:rPr lang="de-CH" sz="2000" dirty="0" err="1"/>
              <a:t>eventuali</a:t>
            </a:r>
            <a:r>
              <a:rPr lang="de-CH" sz="2000" dirty="0"/>
              <a:t> </a:t>
            </a:r>
            <a:r>
              <a:rPr lang="de-CH" sz="2000" dirty="0" err="1"/>
              <a:t>domande</a:t>
            </a:r>
            <a:r>
              <a:rPr lang="de-CH" sz="2000" dirty="0"/>
              <a:t> </a:t>
            </a:r>
          </a:p>
          <a:p>
            <a:endParaRPr lang="de-CH" sz="2000" dirty="0"/>
          </a:p>
        </p:txBody>
      </p:sp>
      <p:sp>
        <p:nvSpPr>
          <p:cNvPr id="4" name="Datumsplatzhalter 3"/>
          <p:cNvSpPr>
            <a:spLocks noGrp="1"/>
          </p:cNvSpPr>
          <p:nvPr>
            <p:ph type="dt" sz="half" idx="10"/>
          </p:nvPr>
        </p:nvSpPr>
        <p:spPr/>
        <p:txBody>
          <a:bodyPr/>
          <a:lstStyle/>
          <a:p>
            <a:pPr>
              <a:defRPr/>
            </a:pPr>
            <a:fld id="{A2CCABBF-312E-4CCF-8C01-0AD97500F688}" type="datetime1">
              <a:rPr lang="de-CH" smtClean="0"/>
              <a:t>12.07.2017</a:t>
            </a:fld>
            <a:endParaRPr lang="de-DE" dirty="0"/>
          </a:p>
        </p:txBody>
      </p:sp>
      <p:sp>
        <p:nvSpPr>
          <p:cNvPr id="5" name="Fußzeilenplatzhalter 4"/>
          <p:cNvSpPr>
            <a:spLocks noGrp="1"/>
          </p:cNvSpPr>
          <p:nvPr>
            <p:ph type="ftr" sz="quarter" idx="11"/>
          </p:nvPr>
        </p:nvSpPr>
        <p:spPr/>
        <p:txBody>
          <a:bodyPr/>
          <a:lstStyle/>
          <a:p>
            <a:pPr>
              <a:defRPr/>
            </a:pPr>
            <a:r>
              <a:rPr lang="de-DE" dirty="0" smtClean="0"/>
              <a:t>Schulverlag plus AG</a:t>
            </a:r>
            <a:endParaRPr lang="de-DE" dirty="0"/>
          </a:p>
        </p:txBody>
      </p:sp>
      <p:sp>
        <p:nvSpPr>
          <p:cNvPr id="6" name="Foliennummernplatzhalter 5"/>
          <p:cNvSpPr>
            <a:spLocks noGrp="1"/>
          </p:cNvSpPr>
          <p:nvPr>
            <p:ph type="sldNum" sz="quarter" idx="12"/>
          </p:nvPr>
        </p:nvSpPr>
        <p:spPr/>
        <p:txBody>
          <a:bodyPr/>
          <a:lstStyle/>
          <a:p>
            <a:pPr>
              <a:defRPr/>
            </a:pPr>
            <a:fld id="{0CC3C592-384E-49E1-B741-BE69D10B88E5}" type="slidenum">
              <a:rPr lang="de-DE" smtClean="0"/>
              <a:pPr>
                <a:defRPr/>
              </a:pPr>
              <a:t>46</a:t>
            </a:fld>
            <a:endParaRPr lang="de-DE" dirty="0"/>
          </a:p>
        </p:txBody>
      </p:sp>
      <p:sp>
        <p:nvSpPr>
          <p:cNvPr id="7" name="Textfeld 6"/>
          <p:cNvSpPr txBox="1"/>
          <p:nvPr/>
        </p:nvSpPr>
        <p:spPr>
          <a:xfrm>
            <a:off x="1447800" y="4508500"/>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9816774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01424"/>
            <a:ext cx="7200800" cy="432000"/>
          </a:xfrm>
        </p:spPr>
        <p:txBody>
          <a:bodyPr/>
          <a:lstStyle/>
          <a:p>
            <a:r>
              <a:rPr lang="de-CH" dirty="0" err="1"/>
              <a:t>Approfondimenti</a:t>
            </a:r>
            <a:r>
              <a:rPr lang="de-CH" dirty="0"/>
              <a:t> </a:t>
            </a:r>
            <a:r>
              <a:rPr lang="de-CH" dirty="0" err="1"/>
              <a:t>bibliografici</a:t>
            </a:r>
            <a:endParaRPr lang="de-CH" sz="2000" dirty="0"/>
          </a:p>
        </p:txBody>
      </p:sp>
      <p:sp>
        <p:nvSpPr>
          <p:cNvPr id="3" name="Inhaltsplatzhalter 2"/>
          <p:cNvSpPr>
            <a:spLocks noGrp="1"/>
          </p:cNvSpPr>
          <p:nvPr>
            <p:ph idx="1"/>
          </p:nvPr>
        </p:nvSpPr>
        <p:spPr/>
        <p:txBody>
          <a:bodyPr/>
          <a:lstStyle/>
          <a:p>
            <a:pPr marL="0" indent="0">
              <a:lnSpc>
                <a:spcPct val="120000"/>
              </a:lnSpc>
              <a:buNone/>
            </a:pPr>
            <a:r>
              <a:rPr lang="it-CH" sz="1400" i="1" dirty="0"/>
              <a:t>Autobiographie de rencontres interculturelles</a:t>
            </a:r>
            <a:r>
              <a:rPr lang="it-CH" sz="1400" dirty="0"/>
              <a:t> (ARI) /</a:t>
            </a:r>
            <a:r>
              <a:rPr lang="it-CH" sz="1400" i="1" dirty="0"/>
              <a:t> Autobiografia degli Incontri Interculturali </a:t>
            </a:r>
            <a:r>
              <a:rPr lang="it-CH" sz="1400" dirty="0"/>
              <a:t>(AII) / </a:t>
            </a:r>
            <a:r>
              <a:rPr lang="it-CH" sz="1400" i="1" dirty="0"/>
              <a:t>Autobiography of Intercultural Encounters </a:t>
            </a:r>
            <a:r>
              <a:rPr lang="it-CH" sz="1400" dirty="0"/>
              <a:t>(AIE). 2009. Strassburg: Europarat.</a:t>
            </a:r>
            <a:endParaRPr lang="de-CH" sz="1400" dirty="0"/>
          </a:p>
          <a:p>
            <a:pPr marL="0" indent="0">
              <a:lnSpc>
                <a:spcPct val="120000"/>
              </a:lnSpc>
              <a:spcBef>
                <a:spcPts val="0"/>
              </a:spcBef>
              <a:buNone/>
            </a:pPr>
            <a:r>
              <a:rPr lang="it-CH" sz="1400" u="sng" dirty="0">
                <a:hlinkClick r:id="rId2"/>
              </a:rPr>
              <a:t>http://www.coe.int/t/DG4/AUTOBIOGRAPHY/AutobiographyTool_fr.asp</a:t>
            </a:r>
            <a:r>
              <a:rPr lang="it-CH" sz="1400" dirty="0"/>
              <a:t> </a:t>
            </a:r>
            <a:endParaRPr lang="de-CH" sz="1400" dirty="0"/>
          </a:p>
          <a:p>
            <a:pPr marL="0" indent="0">
              <a:lnSpc>
                <a:spcPct val="120000"/>
              </a:lnSpc>
              <a:spcBef>
                <a:spcPts val="600"/>
              </a:spcBef>
              <a:buNone/>
            </a:pPr>
            <a:r>
              <a:rPr lang="it-CH" sz="1400" u="sng" dirty="0">
                <a:hlinkClick r:id="rId3"/>
              </a:rPr>
              <a:t>http://www.coe.int/t/DG4/AUTOBIOGRAPHY/AutobiographyTool_it.asp</a:t>
            </a:r>
            <a:r>
              <a:rPr lang="it-CH" sz="1400" dirty="0"/>
              <a:t> </a:t>
            </a:r>
            <a:endParaRPr lang="de-CH" sz="1400" dirty="0"/>
          </a:p>
          <a:p>
            <a:pPr marL="0" indent="0">
              <a:lnSpc>
                <a:spcPct val="120000"/>
              </a:lnSpc>
              <a:spcBef>
                <a:spcPts val="600"/>
              </a:spcBef>
              <a:buNone/>
            </a:pPr>
            <a:r>
              <a:rPr lang="it-CH" sz="1400" u="sng" dirty="0">
                <a:hlinkClick r:id="rId4"/>
              </a:rPr>
              <a:t>http://www.coe.int/t/dg4/autobiography/autobiographytool_EN.asp</a:t>
            </a:r>
            <a:r>
              <a:rPr lang="it-CH" sz="1400" dirty="0"/>
              <a:t>  </a:t>
            </a:r>
            <a:endParaRPr lang="de-CH" sz="1400" dirty="0"/>
          </a:p>
          <a:p>
            <a:pPr marL="0" indent="0">
              <a:lnSpc>
                <a:spcPct val="120000"/>
              </a:lnSpc>
              <a:buNone/>
            </a:pPr>
            <a:r>
              <a:rPr lang="fr-CH" sz="1400" i="1" dirty="0"/>
              <a:t>Autobiographie de rencontres interculturelles (ARI). Contexte, concepts et théories</a:t>
            </a:r>
            <a:r>
              <a:rPr lang="fr-CH" sz="1400" dirty="0"/>
              <a:t>. 2009</a:t>
            </a:r>
            <a:r>
              <a:rPr lang="fr-CH" sz="1400" i="1" dirty="0"/>
              <a:t>. </a:t>
            </a:r>
            <a:r>
              <a:rPr lang="fr-CH" sz="1400" dirty="0"/>
              <a:t>Strassburg: Europarat. </a:t>
            </a:r>
            <a:r>
              <a:rPr lang="de-CH" sz="1400" u="sng" dirty="0">
                <a:hlinkClick r:id="rId2"/>
              </a:rPr>
              <a:t>http://www.coe.int/t/DG4/AUTOBIOGRAPHY/AutobiographyTool_fr.asp</a:t>
            </a:r>
            <a:r>
              <a:rPr lang="de-CH" sz="1400" dirty="0"/>
              <a:t> </a:t>
            </a:r>
          </a:p>
          <a:p>
            <a:pPr marL="0" indent="0">
              <a:lnSpc>
                <a:spcPct val="120000"/>
              </a:lnSpc>
              <a:buNone/>
            </a:pPr>
            <a:r>
              <a:rPr lang="de-CH" sz="1400" dirty="0" err="1"/>
              <a:t>Candelier</a:t>
            </a:r>
            <a:r>
              <a:rPr lang="de-CH" sz="1400" dirty="0"/>
              <a:t> Michel (</a:t>
            </a:r>
            <a:r>
              <a:rPr lang="de-CH" sz="1400" dirty="0" err="1"/>
              <a:t>Koord</a:t>
            </a:r>
            <a:r>
              <a:rPr lang="de-CH" sz="1400" dirty="0"/>
              <a:t>.), Antoinette </a:t>
            </a:r>
            <a:r>
              <a:rPr lang="de-CH" sz="1400" dirty="0" err="1"/>
              <a:t>Camilleri-Grima</a:t>
            </a:r>
            <a:r>
              <a:rPr lang="de-CH" sz="1400" dirty="0"/>
              <a:t>, Véronique </a:t>
            </a:r>
            <a:r>
              <a:rPr lang="de-CH" sz="1400" dirty="0" err="1"/>
              <a:t>Castellotti</a:t>
            </a:r>
            <a:r>
              <a:rPr lang="de-CH" sz="1400" dirty="0"/>
              <a:t>, Jean-François de Pietro, </a:t>
            </a:r>
            <a:r>
              <a:rPr lang="de-CH" sz="1400" dirty="0" err="1"/>
              <a:t>Ildikó</a:t>
            </a:r>
            <a:r>
              <a:rPr lang="de-CH" sz="1400" dirty="0"/>
              <a:t> </a:t>
            </a:r>
            <a:r>
              <a:rPr lang="de-CH" sz="1400" dirty="0" err="1"/>
              <a:t>Lörincz</a:t>
            </a:r>
            <a:r>
              <a:rPr lang="de-CH" sz="1400" dirty="0"/>
              <a:t>, Franz-Joseph Meissner, Artur </a:t>
            </a:r>
            <a:r>
              <a:rPr lang="de-CH" sz="1400" dirty="0" err="1"/>
              <a:t>Noguerol</a:t>
            </a:r>
            <a:r>
              <a:rPr lang="de-CH" sz="1400" dirty="0"/>
              <a:t>, Anna Schröder-</a:t>
            </a:r>
            <a:r>
              <a:rPr lang="de-CH" sz="1400" dirty="0" err="1"/>
              <a:t>Sura</a:t>
            </a:r>
            <a:r>
              <a:rPr lang="de-CH" sz="1400" dirty="0"/>
              <a:t>. </a:t>
            </a:r>
            <a:r>
              <a:rPr lang="fr-CH" sz="1400" dirty="0"/>
              <a:t>2012. </a:t>
            </a:r>
            <a:r>
              <a:rPr lang="fr-CH" sz="1400" i="1" dirty="0"/>
              <a:t>CARAP - Un cadre de référence pour les approches plurielles des langues et des cultures</a:t>
            </a:r>
            <a:r>
              <a:rPr lang="fr-CH" sz="1400" dirty="0"/>
              <a:t> / </a:t>
            </a:r>
            <a:r>
              <a:rPr lang="fr-CH" sz="1400" i="1" dirty="0"/>
              <a:t>CARAP - Un Quadro di Riferimento per gli Approcci Plurali alle Lingue e alle Culture - Competenze e risorse / FREPA - A Framework of Reference for Pluralistic Approaches to Languages and Cultures - Competences and resources.</a:t>
            </a:r>
            <a:r>
              <a:rPr lang="fr-CH" sz="1400" dirty="0"/>
              <a:t> </a:t>
            </a:r>
            <a:r>
              <a:rPr lang="de-CH" sz="1400" dirty="0"/>
              <a:t>Graz: Europäisches Fremdsprachenzentrum des Europarats. </a:t>
            </a:r>
          </a:p>
          <a:p>
            <a:pPr marL="0" indent="0">
              <a:lnSpc>
                <a:spcPct val="120000"/>
              </a:lnSpc>
              <a:spcBef>
                <a:spcPts val="0"/>
              </a:spcBef>
              <a:buNone/>
            </a:pPr>
            <a:r>
              <a:rPr lang="de-CH" sz="1400" u="sng" dirty="0">
                <a:hlinkClick r:id="rId5"/>
              </a:rPr>
              <a:t>http://www.ecml.at/Resources/ECMLPublications/tabid/277/PublicationID/82/language/en-GB/Default.aspx</a:t>
            </a:r>
            <a:r>
              <a:rPr lang="de-CH" sz="1400" dirty="0"/>
              <a:t>, </a:t>
            </a:r>
            <a:r>
              <a:rPr lang="de-CH" sz="1400" u="sng" dirty="0">
                <a:hlinkClick r:id="rId6"/>
              </a:rPr>
              <a:t>http://carap.ecml.at/</a:t>
            </a:r>
            <a:r>
              <a:rPr lang="de-CH" sz="1400" dirty="0"/>
              <a:t> </a:t>
            </a:r>
          </a:p>
          <a:p>
            <a:pPr marL="0" indent="0">
              <a:buNone/>
            </a:pPr>
            <a:endParaRPr lang="de-CH" sz="1400" dirty="0"/>
          </a:p>
          <a:p>
            <a:pPr marL="0" indent="0">
              <a:buNone/>
            </a:pPr>
            <a:endParaRPr lang="de-CH" sz="1400" dirty="0"/>
          </a:p>
          <a:p>
            <a:endParaRPr lang="de-CH" sz="1400" dirty="0"/>
          </a:p>
        </p:txBody>
      </p:sp>
      <p:sp>
        <p:nvSpPr>
          <p:cNvPr id="4" name="Datumsplatzhalter 3"/>
          <p:cNvSpPr>
            <a:spLocks noGrp="1"/>
          </p:cNvSpPr>
          <p:nvPr>
            <p:ph type="dt" sz="half" idx="10"/>
          </p:nvPr>
        </p:nvSpPr>
        <p:spPr/>
        <p:txBody>
          <a:bodyPr/>
          <a:lstStyle/>
          <a:p>
            <a:pPr>
              <a:defRPr/>
            </a:pPr>
            <a:fld id="{A2CCABBF-312E-4CCF-8C01-0AD97500F688}" type="datetime1">
              <a:rPr lang="de-CH" smtClean="0"/>
              <a:t>12.07.2017</a:t>
            </a:fld>
            <a:endParaRPr lang="de-DE" dirty="0"/>
          </a:p>
        </p:txBody>
      </p:sp>
      <p:sp>
        <p:nvSpPr>
          <p:cNvPr id="5" name="Fußzeilenplatzhalter 4"/>
          <p:cNvSpPr>
            <a:spLocks noGrp="1"/>
          </p:cNvSpPr>
          <p:nvPr>
            <p:ph type="ftr" sz="quarter" idx="11"/>
          </p:nvPr>
        </p:nvSpPr>
        <p:spPr/>
        <p:txBody>
          <a:bodyPr/>
          <a:lstStyle/>
          <a:p>
            <a:pPr>
              <a:defRPr/>
            </a:pPr>
            <a:r>
              <a:rPr lang="de-DE" dirty="0" smtClean="0"/>
              <a:t>Schulverlag plus AG</a:t>
            </a:r>
            <a:endParaRPr lang="de-DE" dirty="0"/>
          </a:p>
        </p:txBody>
      </p:sp>
      <p:sp>
        <p:nvSpPr>
          <p:cNvPr id="6" name="Foliennummernplatzhalter 5"/>
          <p:cNvSpPr>
            <a:spLocks noGrp="1"/>
          </p:cNvSpPr>
          <p:nvPr>
            <p:ph type="sldNum" sz="quarter" idx="12"/>
          </p:nvPr>
        </p:nvSpPr>
        <p:spPr/>
        <p:txBody>
          <a:bodyPr/>
          <a:lstStyle/>
          <a:p>
            <a:pPr>
              <a:defRPr/>
            </a:pPr>
            <a:fld id="{0CC3C592-384E-49E1-B741-BE69D10B88E5}" type="slidenum">
              <a:rPr lang="de-DE" smtClean="0"/>
              <a:pPr>
                <a:defRPr/>
              </a:pPr>
              <a:t>47</a:t>
            </a:fld>
            <a:endParaRPr lang="de-DE" dirty="0"/>
          </a:p>
        </p:txBody>
      </p:sp>
      <p:sp>
        <p:nvSpPr>
          <p:cNvPr id="7" name="Textfeld 6"/>
          <p:cNvSpPr txBox="1"/>
          <p:nvPr/>
        </p:nvSpPr>
        <p:spPr>
          <a:xfrm>
            <a:off x="1447800" y="4508500"/>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28864900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01424"/>
            <a:ext cx="7200800" cy="432000"/>
          </a:xfrm>
        </p:spPr>
        <p:txBody>
          <a:bodyPr/>
          <a:lstStyle/>
          <a:p>
            <a:r>
              <a:rPr lang="de-CH" dirty="0" err="1"/>
              <a:t>Approfondimenti</a:t>
            </a:r>
            <a:r>
              <a:rPr lang="de-CH" dirty="0"/>
              <a:t> </a:t>
            </a:r>
            <a:r>
              <a:rPr lang="de-CH" dirty="0" err="1"/>
              <a:t>bibliografici</a:t>
            </a:r>
            <a:endParaRPr lang="de-CH" sz="2000" dirty="0"/>
          </a:p>
        </p:txBody>
      </p:sp>
      <p:sp>
        <p:nvSpPr>
          <p:cNvPr id="3" name="Inhaltsplatzhalter 2"/>
          <p:cNvSpPr>
            <a:spLocks noGrp="1"/>
          </p:cNvSpPr>
          <p:nvPr>
            <p:ph idx="1"/>
          </p:nvPr>
        </p:nvSpPr>
        <p:spPr/>
        <p:txBody>
          <a:bodyPr/>
          <a:lstStyle/>
          <a:p>
            <a:pPr marL="0" indent="0">
              <a:lnSpc>
                <a:spcPct val="120000"/>
              </a:lnSpc>
              <a:buNone/>
            </a:pPr>
            <a:r>
              <a:rPr lang="de-CH" sz="1400" dirty="0" err="1"/>
              <a:t>ch</a:t>
            </a:r>
            <a:r>
              <a:rPr lang="de-CH" sz="1400" dirty="0"/>
              <a:t> Stiftung (Hrsg.). 2006.</a:t>
            </a:r>
            <a:r>
              <a:rPr lang="de-CH" sz="1400" i="1" dirty="0"/>
              <a:t> Wege aufeinander zu. Persönliche Erfahrungen mit Austauschbegegnungen und Konsequenzen für die Förderung von Austausch. Solothurn. (Hauptautorin K. </a:t>
            </a:r>
            <a:r>
              <a:rPr lang="de-CH" sz="1400" i="1" dirty="0" err="1"/>
              <a:t>Höchle</a:t>
            </a:r>
            <a:r>
              <a:rPr lang="de-CH" sz="1400" i="1" dirty="0"/>
              <a:t> Meier)</a:t>
            </a:r>
            <a:endParaRPr lang="de-CH" sz="1400" dirty="0"/>
          </a:p>
          <a:p>
            <a:pPr marL="0" indent="0">
              <a:lnSpc>
                <a:spcPct val="120000"/>
              </a:lnSpc>
              <a:buNone/>
            </a:pPr>
            <a:r>
              <a:rPr lang="de-CH" sz="1400" dirty="0" err="1"/>
              <a:t>ch</a:t>
            </a:r>
            <a:r>
              <a:rPr lang="de-CH" sz="1400" dirty="0"/>
              <a:t> Stiftung. 2015.</a:t>
            </a:r>
            <a:r>
              <a:rPr lang="de-CH" sz="1400" i="1" dirty="0"/>
              <a:t> Austausch wirkt – wie profitieren Schülerinnen und Schüler der obligatorischen Volksschule von einem Austausch  </a:t>
            </a:r>
            <a:endParaRPr lang="de-CH" sz="1400" dirty="0"/>
          </a:p>
          <a:p>
            <a:pPr marL="0" indent="0">
              <a:lnSpc>
                <a:spcPct val="120000"/>
              </a:lnSpc>
              <a:buNone/>
            </a:pPr>
            <a:r>
              <a:rPr lang="de-CH" sz="1400" dirty="0" err="1" smtClean="0"/>
              <a:t>Egli</a:t>
            </a:r>
            <a:r>
              <a:rPr lang="de-CH" sz="1400" dirty="0" smtClean="0"/>
              <a:t> </a:t>
            </a:r>
            <a:r>
              <a:rPr lang="de-CH" sz="1400" dirty="0" err="1"/>
              <a:t>Cuenat</a:t>
            </a:r>
            <a:r>
              <a:rPr lang="de-CH" sz="1400" dirty="0"/>
              <a:t>, Mirjam, Kristin Brogan, Anna </a:t>
            </a:r>
            <a:r>
              <a:rPr lang="de-CH" sz="1400" dirty="0" err="1"/>
              <a:t>Czura</a:t>
            </a:r>
            <a:r>
              <a:rPr lang="de-CH" sz="1400" dirty="0"/>
              <a:t>, Chantal Muller, Josephine Cole, Anna </a:t>
            </a:r>
            <a:r>
              <a:rPr lang="de-CH" sz="1400" dirty="0" err="1"/>
              <a:t>Szczepanska</a:t>
            </a:r>
            <a:r>
              <a:rPr lang="de-CH" sz="1400" dirty="0"/>
              <a:t>, Lukas </a:t>
            </a:r>
            <a:r>
              <a:rPr lang="de-CH" sz="1400" dirty="0" err="1"/>
              <a:t>Bleichenbacher</a:t>
            </a:r>
            <a:r>
              <a:rPr lang="de-CH" sz="1400" dirty="0"/>
              <a:t>, Katharina </a:t>
            </a:r>
            <a:r>
              <a:rPr lang="de-CH" sz="1400" dirty="0" err="1"/>
              <a:t>Höchle</a:t>
            </a:r>
            <a:r>
              <a:rPr lang="de-CH" sz="1400" dirty="0"/>
              <a:t> Meier.</a:t>
            </a:r>
            <a:r>
              <a:rPr lang="de-CH" sz="1400" i="1" dirty="0"/>
              <a:t> </a:t>
            </a:r>
            <a:r>
              <a:rPr lang="en-GB" sz="1400" i="1" dirty="0"/>
              <a:t>2015. </a:t>
            </a:r>
            <a:r>
              <a:rPr lang="en-GB" sz="1400" i="1" dirty="0" err="1"/>
              <a:t>PluriMobil</a:t>
            </a:r>
            <a:r>
              <a:rPr lang="en-GB" sz="1400" i="1" dirty="0"/>
              <a:t> - Handbook. </a:t>
            </a:r>
            <a:r>
              <a:rPr lang="en-GB" sz="1400" i="1" dirty="0" err="1"/>
              <a:t>Plurilingual</a:t>
            </a:r>
            <a:r>
              <a:rPr lang="en-GB" sz="1400" i="1" dirty="0"/>
              <a:t> and intercultural learning through mobility. Practical resources for teachers and teacher trainers. </a:t>
            </a:r>
            <a:r>
              <a:rPr lang="de-CH" sz="1400" i="1" dirty="0"/>
              <a:t>Graz: Europäisches Fremdsprachenzentrum des Europarats. </a:t>
            </a:r>
            <a:r>
              <a:rPr lang="de-CH" sz="1400" u="sng" dirty="0">
                <a:hlinkClick r:id="rId2"/>
              </a:rPr>
              <a:t>http://plurimobil.ecml.at</a:t>
            </a:r>
            <a:r>
              <a:rPr lang="de-CH" sz="1400" dirty="0"/>
              <a:t> </a:t>
            </a:r>
          </a:p>
          <a:p>
            <a:pPr marL="0" indent="0">
              <a:lnSpc>
                <a:spcPct val="120000"/>
              </a:lnSpc>
              <a:buNone/>
            </a:pPr>
            <a:r>
              <a:rPr lang="de-CH" sz="1400" dirty="0"/>
              <a:t>Europarat. 2001.</a:t>
            </a:r>
            <a:r>
              <a:rPr lang="de-CH" sz="1400" i="1" dirty="0"/>
              <a:t> Gemeinsamer europäischer Referenzrahmen für Sprachen: lernen, lehren, beurteilen. Berlin: Langenscheidt.</a:t>
            </a:r>
            <a:endParaRPr lang="de-CH" sz="1400" dirty="0"/>
          </a:p>
          <a:p>
            <a:pPr marL="0" indent="0">
              <a:lnSpc>
                <a:spcPct val="120000"/>
              </a:lnSpc>
              <a:buNone/>
            </a:pPr>
            <a:r>
              <a:rPr lang="de-CH" sz="1400" dirty="0"/>
              <a:t>Europarat. 2011.</a:t>
            </a:r>
            <a:r>
              <a:rPr lang="de-CH" sz="1400" i="1" dirty="0"/>
              <a:t> </a:t>
            </a:r>
            <a:r>
              <a:rPr lang="it-CH" sz="1400" i="1" dirty="0"/>
              <a:t>European Language Portfolio (ELP). </a:t>
            </a:r>
            <a:r>
              <a:rPr lang="it-CH" sz="1400" u="sng" dirty="0">
                <a:hlinkClick r:id="rId3"/>
              </a:rPr>
              <a:t>http://elp-implementation.ecml.at/</a:t>
            </a:r>
            <a:r>
              <a:rPr lang="de-CH" sz="1400" i="1" dirty="0"/>
              <a:t> </a:t>
            </a:r>
            <a:endParaRPr lang="de-CH" sz="1400" dirty="0"/>
          </a:p>
          <a:p>
            <a:pPr marL="0" indent="0">
              <a:buNone/>
            </a:pPr>
            <a:endParaRPr lang="de-CH" sz="1400" dirty="0"/>
          </a:p>
        </p:txBody>
      </p:sp>
      <p:sp>
        <p:nvSpPr>
          <p:cNvPr id="4" name="Datumsplatzhalter 3"/>
          <p:cNvSpPr>
            <a:spLocks noGrp="1"/>
          </p:cNvSpPr>
          <p:nvPr>
            <p:ph type="dt" sz="half" idx="10"/>
          </p:nvPr>
        </p:nvSpPr>
        <p:spPr/>
        <p:txBody>
          <a:bodyPr/>
          <a:lstStyle/>
          <a:p>
            <a:pPr>
              <a:defRPr/>
            </a:pPr>
            <a:fld id="{A2CCABBF-312E-4CCF-8C01-0AD97500F688}" type="datetime1">
              <a:rPr lang="de-CH" smtClean="0"/>
              <a:t>12.07.2017</a:t>
            </a:fld>
            <a:endParaRPr lang="de-DE" dirty="0"/>
          </a:p>
        </p:txBody>
      </p:sp>
      <p:sp>
        <p:nvSpPr>
          <p:cNvPr id="5" name="Fußzeilenplatzhalter 4"/>
          <p:cNvSpPr>
            <a:spLocks noGrp="1"/>
          </p:cNvSpPr>
          <p:nvPr>
            <p:ph type="ftr" sz="quarter" idx="11"/>
          </p:nvPr>
        </p:nvSpPr>
        <p:spPr/>
        <p:txBody>
          <a:bodyPr/>
          <a:lstStyle/>
          <a:p>
            <a:pPr>
              <a:defRPr/>
            </a:pPr>
            <a:r>
              <a:rPr lang="de-DE" dirty="0" smtClean="0"/>
              <a:t>Schulverlag plus AG</a:t>
            </a:r>
            <a:endParaRPr lang="de-DE" dirty="0"/>
          </a:p>
        </p:txBody>
      </p:sp>
      <p:sp>
        <p:nvSpPr>
          <p:cNvPr id="6" name="Foliennummernplatzhalter 5"/>
          <p:cNvSpPr>
            <a:spLocks noGrp="1"/>
          </p:cNvSpPr>
          <p:nvPr>
            <p:ph type="sldNum" sz="quarter" idx="12"/>
          </p:nvPr>
        </p:nvSpPr>
        <p:spPr/>
        <p:txBody>
          <a:bodyPr/>
          <a:lstStyle/>
          <a:p>
            <a:pPr>
              <a:defRPr/>
            </a:pPr>
            <a:fld id="{0CC3C592-384E-49E1-B741-BE69D10B88E5}" type="slidenum">
              <a:rPr lang="de-DE" smtClean="0"/>
              <a:pPr>
                <a:defRPr/>
              </a:pPr>
              <a:t>48</a:t>
            </a:fld>
            <a:endParaRPr lang="de-DE" dirty="0"/>
          </a:p>
        </p:txBody>
      </p:sp>
      <p:sp>
        <p:nvSpPr>
          <p:cNvPr id="7" name="Textfeld 6"/>
          <p:cNvSpPr txBox="1"/>
          <p:nvPr/>
        </p:nvSpPr>
        <p:spPr>
          <a:xfrm>
            <a:off x="1447800" y="4508500"/>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38565039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01424"/>
            <a:ext cx="7200800" cy="432000"/>
          </a:xfrm>
        </p:spPr>
        <p:txBody>
          <a:bodyPr/>
          <a:lstStyle/>
          <a:p>
            <a:r>
              <a:rPr lang="de-CH" dirty="0" err="1"/>
              <a:t>Approfondimenti</a:t>
            </a:r>
            <a:r>
              <a:rPr lang="de-CH" dirty="0"/>
              <a:t> </a:t>
            </a:r>
            <a:r>
              <a:rPr lang="de-CH" dirty="0" err="1"/>
              <a:t>bibliografici</a:t>
            </a:r>
            <a:endParaRPr lang="de-CH" sz="2000" dirty="0"/>
          </a:p>
        </p:txBody>
      </p:sp>
      <p:sp>
        <p:nvSpPr>
          <p:cNvPr id="3" name="Inhaltsplatzhalter 2"/>
          <p:cNvSpPr>
            <a:spLocks noGrp="1"/>
          </p:cNvSpPr>
          <p:nvPr>
            <p:ph idx="1"/>
          </p:nvPr>
        </p:nvSpPr>
        <p:spPr/>
        <p:txBody>
          <a:bodyPr/>
          <a:lstStyle/>
          <a:p>
            <a:pPr marL="0" indent="0">
              <a:lnSpc>
                <a:spcPct val="120000"/>
              </a:lnSpc>
              <a:buNone/>
            </a:pPr>
            <a:r>
              <a:rPr lang="de-CH" sz="1400" dirty="0"/>
              <a:t>Heinzmann, Sibylle, Nicole Schallhart, Marianne Müller, Roland </a:t>
            </a:r>
            <a:r>
              <a:rPr lang="de-CH" sz="1400" dirty="0" err="1"/>
              <a:t>Künzle</a:t>
            </a:r>
            <a:r>
              <a:rPr lang="de-CH" sz="1400" dirty="0"/>
              <a:t>, Werner Wicki. 2014. </a:t>
            </a:r>
            <a:r>
              <a:rPr lang="de-CH" sz="1400" i="1" dirty="0"/>
              <a:t>Sprachliche Austauschaktivitäten und deren Auswirkungen auf interkulturelle Kompetenzen. Forschungsbericht Nr. 44</a:t>
            </a:r>
            <a:r>
              <a:rPr lang="de-CH" sz="1400" dirty="0"/>
              <a:t>. Luzern: Pädagogische Hochschule Luzern. </a:t>
            </a:r>
            <a:r>
              <a:rPr lang="de-CH" sz="1400" u="sng" dirty="0">
                <a:hlinkClick r:id="rId2"/>
              </a:rPr>
              <a:t>http://www.phlu.ch/forschung/publikationen/forschungsberichte/seiten-forschungsberichte/sprachliche-austauschaktivitaeten-und-deren-auswirkungen-auf-interkulturelle-kompetenzen-und-sprachlernmotivation/</a:t>
            </a:r>
            <a:r>
              <a:rPr lang="de-CH" sz="1400" dirty="0"/>
              <a:t> </a:t>
            </a:r>
          </a:p>
          <a:p>
            <a:pPr marL="0" indent="0">
              <a:lnSpc>
                <a:spcPct val="120000"/>
              </a:lnSpc>
              <a:buNone/>
            </a:pPr>
            <a:r>
              <a:rPr lang="de-CH" sz="1400" dirty="0" err="1"/>
              <a:t>Hodel</a:t>
            </a:r>
            <a:r>
              <a:rPr lang="de-CH" sz="1400" dirty="0"/>
              <a:t>, Hans-Peter. 2005</a:t>
            </a:r>
            <a:r>
              <a:rPr lang="de-CH" sz="1400" i="1" dirty="0"/>
              <a:t>. Sprachaufenthalte. Perspektiven und Untersuchungen im ausserschulischen Sprachenlernen.</a:t>
            </a:r>
            <a:r>
              <a:rPr lang="de-CH" sz="1400" dirty="0"/>
              <a:t> </a:t>
            </a:r>
            <a:r>
              <a:rPr lang="en-GB" sz="1400" dirty="0" err="1"/>
              <a:t>Tübingen</a:t>
            </a:r>
            <a:r>
              <a:rPr lang="en-GB" sz="1400" dirty="0"/>
              <a:t>/Basel: A. </a:t>
            </a:r>
            <a:r>
              <a:rPr lang="en-GB" sz="1400" dirty="0" err="1"/>
              <a:t>Francke</a:t>
            </a:r>
            <a:r>
              <a:rPr lang="en-GB" sz="1400" dirty="0"/>
              <a:t> </a:t>
            </a:r>
            <a:r>
              <a:rPr lang="en-GB" sz="1400" dirty="0" err="1"/>
              <a:t>Verlag</a:t>
            </a:r>
            <a:r>
              <a:rPr lang="en-GB" sz="1400" dirty="0"/>
              <a:t>.</a:t>
            </a:r>
            <a:endParaRPr lang="de-CH" sz="1400" dirty="0"/>
          </a:p>
          <a:p>
            <a:pPr marL="0" indent="0">
              <a:lnSpc>
                <a:spcPct val="120000"/>
              </a:lnSpc>
              <a:buNone/>
            </a:pPr>
            <a:r>
              <a:rPr lang="en-GB" sz="1400" dirty="0"/>
              <a:t>Jackson, Jane. 2012. «Education abroad». In </a:t>
            </a:r>
            <a:r>
              <a:rPr lang="en-GB" sz="1400" i="1" dirty="0"/>
              <a:t>The </a:t>
            </a:r>
            <a:r>
              <a:rPr lang="en-GB" sz="1400" i="1" dirty="0" err="1"/>
              <a:t>Routledge</a:t>
            </a:r>
            <a:r>
              <a:rPr lang="en-GB" sz="1400" i="1" dirty="0"/>
              <a:t> Handbook of Language and Intercultural Communication</a:t>
            </a:r>
            <a:r>
              <a:rPr lang="en-GB" sz="1400" dirty="0"/>
              <a:t>, </a:t>
            </a:r>
            <a:r>
              <a:rPr lang="en-GB" sz="1400" dirty="0" err="1"/>
              <a:t>hrsg</a:t>
            </a:r>
            <a:r>
              <a:rPr lang="en-GB" sz="1400" dirty="0"/>
              <a:t>. von Jane Jackson, 449–469. </a:t>
            </a:r>
            <a:r>
              <a:rPr lang="fr-CH" sz="1400" dirty="0"/>
              <a:t>New York: Routlegde.</a:t>
            </a:r>
            <a:endParaRPr lang="de-CH" sz="1400" dirty="0"/>
          </a:p>
          <a:p>
            <a:pPr marL="0" indent="0">
              <a:lnSpc>
                <a:spcPct val="120000"/>
              </a:lnSpc>
              <a:buNone/>
            </a:pPr>
            <a:r>
              <a:rPr lang="fr-CH" sz="1400" dirty="0"/>
              <a:t>Saudan, Victor. 2003. </a:t>
            </a:r>
            <a:r>
              <a:rPr lang="fr-CH" sz="1400" i="1" dirty="0"/>
              <a:t>Approche communicative et pédagogie des échanges. Apprendre une langue seconde à l'intérieur et à l'extérieur de l'école. L'exemple des capacités interactionnelles.</a:t>
            </a:r>
            <a:r>
              <a:rPr lang="fr-CH" sz="1400" dirty="0"/>
              <a:t> Basel: Romanisches Seminar der Universität Basel (ARBA 15).</a:t>
            </a:r>
            <a:endParaRPr lang="de-CH" sz="1400" dirty="0"/>
          </a:p>
          <a:p>
            <a:pPr marL="0" indent="0">
              <a:buNone/>
            </a:pPr>
            <a:endParaRPr lang="de-CH" sz="1400" dirty="0"/>
          </a:p>
        </p:txBody>
      </p:sp>
      <p:sp>
        <p:nvSpPr>
          <p:cNvPr id="4" name="Datumsplatzhalter 3"/>
          <p:cNvSpPr>
            <a:spLocks noGrp="1"/>
          </p:cNvSpPr>
          <p:nvPr>
            <p:ph type="dt" sz="half" idx="10"/>
          </p:nvPr>
        </p:nvSpPr>
        <p:spPr/>
        <p:txBody>
          <a:bodyPr/>
          <a:lstStyle/>
          <a:p>
            <a:pPr>
              <a:defRPr/>
            </a:pPr>
            <a:fld id="{A2CCABBF-312E-4CCF-8C01-0AD97500F688}" type="datetime1">
              <a:rPr lang="de-CH" smtClean="0"/>
              <a:t>12.07.2017</a:t>
            </a:fld>
            <a:endParaRPr lang="de-DE" dirty="0"/>
          </a:p>
        </p:txBody>
      </p:sp>
      <p:sp>
        <p:nvSpPr>
          <p:cNvPr id="5" name="Fußzeilenplatzhalter 4"/>
          <p:cNvSpPr>
            <a:spLocks noGrp="1"/>
          </p:cNvSpPr>
          <p:nvPr>
            <p:ph type="ftr" sz="quarter" idx="11"/>
          </p:nvPr>
        </p:nvSpPr>
        <p:spPr/>
        <p:txBody>
          <a:bodyPr/>
          <a:lstStyle/>
          <a:p>
            <a:pPr>
              <a:defRPr/>
            </a:pPr>
            <a:r>
              <a:rPr lang="de-DE" dirty="0" smtClean="0"/>
              <a:t>Schulverlag plus AG</a:t>
            </a:r>
            <a:endParaRPr lang="de-DE" dirty="0"/>
          </a:p>
        </p:txBody>
      </p:sp>
      <p:sp>
        <p:nvSpPr>
          <p:cNvPr id="6" name="Foliennummernplatzhalter 5"/>
          <p:cNvSpPr>
            <a:spLocks noGrp="1"/>
          </p:cNvSpPr>
          <p:nvPr>
            <p:ph type="sldNum" sz="quarter" idx="12"/>
          </p:nvPr>
        </p:nvSpPr>
        <p:spPr/>
        <p:txBody>
          <a:bodyPr/>
          <a:lstStyle/>
          <a:p>
            <a:pPr>
              <a:defRPr/>
            </a:pPr>
            <a:fld id="{0CC3C592-384E-49E1-B741-BE69D10B88E5}" type="slidenum">
              <a:rPr lang="de-DE" smtClean="0"/>
              <a:pPr>
                <a:defRPr/>
              </a:pPr>
              <a:t>49</a:t>
            </a:fld>
            <a:endParaRPr lang="de-DE" dirty="0"/>
          </a:p>
        </p:txBody>
      </p:sp>
      <p:sp>
        <p:nvSpPr>
          <p:cNvPr id="7" name="Textfeld 6"/>
          <p:cNvSpPr txBox="1"/>
          <p:nvPr/>
        </p:nvSpPr>
        <p:spPr>
          <a:xfrm>
            <a:off x="1447800" y="4508500"/>
            <a:ext cx="184666"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2257220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latin typeface="Arial"/>
                <a:cs typeface="Arial"/>
              </a:rPr>
              <a:t>BLOCCO 1</a:t>
            </a:r>
            <a:endParaRPr lang="de-CH" dirty="0">
              <a:latin typeface="Arial"/>
              <a:cs typeface="Arial"/>
            </a:endParaRPr>
          </a:p>
        </p:txBody>
      </p:sp>
    </p:spTree>
    <p:extLst>
      <p:ext uri="{BB962C8B-B14F-4D97-AF65-F5344CB8AC3E}">
        <p14:creationId xmlns:p14="http://schemas.microsoft.com/office/powerpoint/2010/main" val="9870973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01424"/>
            <a:ext cx="7200800" cy="432000"/>
          </a:xfrm>
        </p:spPr>
        <p:txBody>
          <a:bodyPr/>
          <a:lstStyle/>
          <a:p>
            <a:r>
              <a:rPr lang="de-DE" dirty="0" err="1"/>
              <a:t>Informazione</a:t>
            </a:r>
            <a:r>
              <a:rPr lang="de-DE" dirty="0"/>
              <a:t> </a:t>
            </a:r>
            <a:r>
              <a:rPr lang="de-DE" dirty="0" smtClean="0"/>
              <a:t>legale</a:t>
            </a:r>
            <a:endParaRPr lang="de-CH" sz="2000" dirty="0"/>
          </a:p>
        </p:txBody>
      </p:sp>
      <p:sp>
        <p:nvSpPr>
          <p:cNvPr id="3" name="Inhaltsplatzhalter 2"/>
          <p:cNvSpPr>
            <a:spLocks noGrp="1"/>
          </p:cNvSpPr>
          <p:nvPr>
            <p:ph idx="1"/>
          </p:nvPr>
        </p:nvSpPr>
        <p:spPr/>
        <p:txBody>
          <a:bodyPr/>
          <a:lstStyle/>
          <a:p>
            <a:pPr marL="0" indent="0">
              <a:lnSpc>
                <a:spcPct val="110000"/>
              </a:lnSpc>
              <a:buNone/>
            </a:pPr>
            <a:endParaRPr lang="de-CH" sz="1400" dirty="0"/>
          </a:p>
          <a:p>
            <a:pPr marL="0" indent="0">
              <a:buNone/>
            </a:pPr>
            <a:endParaRPr lang="de-CH" sz="1400" dirty="0"/>
          </a:p>
          <a:p>
            <a:endParaRPr lang="de-CH" sz="1400" dirty="0"/>
          </a:p>
        </p:txBody>
      </p:sp>
      <p:sp>
        <p:nvSpPr>
          <p:cNvPr id="4" name="Datumsplatzhalter 3"/>
          <p:cNvSpPr>
            <a:spLocks noGrp="1"/>
          </p:cNvSpPr>
          <p:nvPr>
            <p:ph type="dt" sz="half" idx="10"/>
          </p:nvPr>
        </p:nvSpPr>
        <p:spPr/>
        <p:txBody>
          <a:bodyPr/>
          <a:lstStyle/>
          <a:p>
            <a:pPr>
              <a:defRPr/>
            </a:pPr>
            <a:fld id="{A2CCABBF-312E-4CCF-8C01-0AD97500F688}" type="datetime1">
              <a:rPr lang="de-CH" smtClean="0"/>
              <a:t>12.07.2017</a:t>
            </a:fld>
            <a:endParaRPr lang="de-DE" dirty="0"/>
          </a:p>
        </p:txBody>
      </p:sp>
      <p:sp>
        <p:nvSpPr>
          <p:cNvPr id="5" name="Fußzeilenplatzhalter 4"/>
          <p:cNvSpPr>
            <a:spLocks noGrp="1"/>
          </p:cNvSpPr>
          <p:nvPr>
            <p:ph type="ftr" sz="quarter" idx="11"/>
          </p:nvPr>
        </p:nvSpPr>
        <p:spPr/>
        <p:txBody>
          <a:bodyPr/>
          <a:lstStyle/>
          <a:p>
            <a:pPr>
              <a:defRPr/>
            </a:pPr>
            <a:r>
              <a:rPr lang="de-DE" dirty="0" smtClean="0"/>
              <a:t>Schulverlag plus AG</a:t>
            </a:r>
            <a:endParaRPr lang="de-DE" dirty="0"/>
          </a:p>
        </p:txBody>
      </p:sp>
      <p:sp>
        <p:nvSpPr>
          <p:cNvPr id="6" name="Foliennummernplatzhalter 5"/>
          <p:cNvSpPr>
            <a:spLocks noGrp="1"/>
          </p:cNvSpPr>
          <p:nvPr>
            <p:ph type="sldNum" sz="quarter" idx="12"/>
          </p:nvPr>
        </p:nvSpPr>
        <p:spPr/>
        <p:txBody>
          <a:bodyPr/>
          <a:lstStyle/>
          <a:p>
            <a:pPr>
              <a:defRPr/>
            </a:pPr>
            <a:fld id="{0CC3C592-384E-49E1-B741-BE69D10B88E5}" type="slidenum">
              <a:rPr lang="de-DE" smtClean="0"/>
              <a:pPr>
                <a:defRPr/>
              </a:pPr>
              <a:t>50</a:t>
            </a:fld>
            <a:endParaRPr lang="de-DE" dirty="0"/>
          </a:p>
        </p:txBody>
      </p:sp>
      <p:sp>
        <p:nvSpPr>
          <p:cNvPr id="7" name="Textfeld 6"/>
          <p:cNvSpPr txBox="1"/>
          <p:nvPr/>
        </p:nvSpPr>
        <p:spPr>
          <a:xfrm>
            <a:off x="1447800" y="4508500"/>
            <a:ext cx="184666" cy="369332"/>
          </a:xfrm>
          <a:prstGeom prst="rect">
            <a:avLst/>
          </a:prstGeom>
          <a:noFill/>
        </p:spPr>
        <p:txBody>
          <a:bodyPr wrap="none" rtlCol="0">
            <a:spAutoFit/>
          </a:bodyPr>
          <a:lstStyle/>
          <a:p>
            <a:endParaRPr lang="de-DE" dirty="0"/>
          </a:p>
        </p:txBody>
      </p:sp>
      <p:sp>
        <p:nvSpPr>
          <p:cNvPr id="8" name="Rechteck 7"/>
          <p:cNvSpPr/>
          <p:nvPr/>
        </p:nvSpPr>
        <p:spPr>
          <a:xfrm>
            <a:off x="682625" y="1052736"/>
            <a:ext cx="3591850" cy="1323439"/>
          </a:xfrm>
          <a:prstGeom prst="rect">
            <a:avLst/>
          </a:prstGeom>
        </p:spPr>
        <p:txBody>
          <a:bodyPr wrap="square">
            <a:spAutoFit/>
          </a:bodyPr>
          <a:lstStyle/>
          <a:p>
            <a:r>
              <a:rPr lang="de-DE" sz="2000" dirty="0" err="1"/>
              <a:t>Editrice</a:t>
            </a:r>
            <a:r>
              <a:rPr lang="fr-FR" sz="2000" dirty="0"/>
              <a:t> </a:t>
            </a:r>
            <a:r>
              <a:rPr lang="de-DE" sz="2000" dirty="0"/>
              <a:t>: </a:t>
            </a:r>
            <a:endParaRPr lang="de-DE" sz="2000" dirty="0" smtClean="0"/>
          </a:p>
          <a:p>
            <a:r>
              <a:rPr lang="de-DE" sz="2000" dirty="0" err="1" smtClean="0"/>
              <a:t>Conferenza</a:t>
            </a:r>
            <a:r>
              <a:rPr lang="de-DE" sz="2000" dirty="0" smtClean="0"/>
              <a:t> </a:t>
            </a:r>
            <a:r>
              <a:rPr lang="de-DE" sz="2000" dirty="0" err="1"/>
              <a:t>svizzera</a:t>
            </a:r>
            <a:r>
              <a:rPr lang="de-DE" sz="2000" dirty="0"/>
              <a:t> </a:t>
            </a:r>
            <a:r>
              <a:rPr lang="de-DE" sz="2000" dirty="0" err="1"/>
              <a:t>dei</a:t>
            </a:r>
            <a:r>
              <a:rPr lang="de-DE" sz="2000" dirty="0"/>
              <a:t> </a:t>
            </a:r>
            <a:r>
              <a:rPr lang="de-DE" sz="2000" dirty="0" err="1"/>
              <a:t>direttori</a:t>
            </a:r>
            <a:r>
              <a:rPr lang="de-DE" sz="2000" dirty="0"/>
              <a:t> </a:t>
            </a:r>
            <a:r>
              <a:rPr lang="de-DE" sz="2000" dirty="0" err="1"/>
              <a:t>cantonali</a:t>
            </a:r>
            <a:r>
              <a:rPr lang="de-DE" sz="2000" dirty="0"/>
              <a:t> della </a:t>
            </a:r>
            <a:r>
              <a:rPr lang="de-DE" sz="2000" dirty="0" err="1"/>
              <a:t>pubblica</a:t>
            </a:r>
            <a:r>
              <a:rPr lang="de-DE" sz="2000" dirty="0"/>
              <a:t> </a:t>
            </a:r>
            <a:r>
              <a:rPr lang="de-DE" sz="2000" dirty="0" err="1"/>
              <a:t>educazione</a:t>
            </a:r>
            <a:endParaRPr lang="de-CH" sz="2000" dirty="0"/>
          </a:p>
        </p:txBody>
      </p:sp>
      <p:pic>
        <p:nvPicPr>
          <p:cNvPr id="9" name="Image 2" descr="PHSG_schwarz"/>
          <p:cNvPicPr>
            <a:picLocks noChangeAspect="1"/>
          </p:cNvPicPr>
          <p:nvPr/>
        </p:nvPicPr>
        <p:blipFill>
          <a:blip r:embed="rId2"/>
          <a:srcRect/>
          <a:stretch>
            <a:fillRect/>
          </a:stretch>
        </p:blipFill>
        <p:spPr bwMode="auto">
          <a:xfrm>
            <a:off x="4716016" y="4869160"/>
            <a:ext cx="2016224" cy="886662"/>
          </a:xfrm>
          <a:prstGeom prst="rect">
            <a:avLst/>
          </a:prstGeom>
          <a:noFill/>
          <a:ln w="9525">
            <a:noFill/>
            <a:miter lim="800000"/>
            <a:headEnd/>
            <a:tailEnd/>
          </a:ln>
        </p:spPr>
      </p:pic>
      <p:pic>
        <p:nvPicPr>
          <p:cNvPr id="10" name="Bild 9" descr="edk_logo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268760"/>
            <a:ext cx="3852128" cy="824866"/>
          </a:xfrm>
          <a:prstGeom prst="rect">
            <a:avLst/>
          </a:prstGeom>
        </p:spPr>
      </p:pic>
      <p:pic>
        <p:nvPicPr>
          <p:cNvPr id="11"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2996952"/>
            <a:ext cx="1746070" cy="970039"/>
          </a:xfrm>
          <a:prstGeom prst="rect">
            <a:avLst/>
          </a:prstGeom>
        </p:spPr>
      </p:pic>
      <p:sp>
        <p:nvSpPr>
          <p:cNvPr id="12" name="Rechteck 11"/>
          <p:cNvSpPr/>
          <p:nvPr/>
        </p:nvSpPr>
        <p:spPr>
          <a:xfrm>
            <a:off x="709885" y="4869160"/>
            <a:ext cx="3591850" cy="1323439"/>
          </a:xfrm>
          <a:prstGeom prst="rect">
            <a:avLst/>
          </a:prstGeom>
        </p:spPr>
        <p:txBody>
          <a:bodyPr wrap="square">
            <a:spAutoFit/>
          </a:bodyPr>
          <a:lstStyle/>
          <a:p>
            <a:r>
              <a:rPr lang="it-CH" sz="2000" dirty="0"/>
              <a:t>Autori </a:t>
            </a:r>
            <a:r>
              <a:rPr lang="it-CH" sz="2000" dirty="0" smtClean="0"/>
              <a:t>:</a:t>
            </a:r>
          </a:p>
          <a:p>
            <a:r>
              <a:rPr lang="it-CH" sz="2000" dirty="0" smtClean="0"/>
              <a:t>Katharina </a:t>
            </a:r>
            <a:r>
              <a:rPr lang="it-CH" sz="2000" dirty="0"/>
              <a:t>Höchle Meier, Mirjam Egli Cuenat, Nicole Schallhart, Jutta Wörle</a:t>
            </a:r>
            <a:endParaRPr lang="de-CH" sz="2000" dirty="0"/>
          </a:p>
        </p:txBody>
      </p:sp>
      <p:sp>
        <p:nvSpPr>
          <p:cNvPr id="13" name="Rechteck 12"/>
          <p:cNvSpPr/>
          <p:nvPr/>
        </p:nvSpPr>
        <p:spPr>
          <a:xfrm>
            <a:off x="697185" y="3140968"/>
            <a:ext cx="3591850" cy="707886"/>
          </a:xfrm>
          <a:prstGeom prst="rect">
            <a:avLst/>
          </a:prstGeom>
        </p:spPr>
        <p:txBody>
          <a:bodyPr wrap="square">
            <a:spAutoFit/>
          </a:bodyPr>
          <a:lstStyle/>
          <a:p>
            <a:r>
              <a:rPr lang="de-DE" sz="2000" dirty="0"/>
              <a:t>Casa </a:t>
            </a:r>
            <a:r>
              <a:rPr lang="de-DE" sz="2000" dirty="0" err="1"/>
              <a:t>editrice</a:t>
            </a:r>
            <a:r>
              <a:rPr lang="fr-FR" sz="2000" dirty="0"/>
              <a:t> </a:t>
            </a:r>
            <a:r>
              <a:rPr lang="de-DE" sz="2000" dirty="0" smtClean="0"/>
              <a:t>:</a:t>
            </a:r>
          </a:p>
          <a:p>
            <a:r>
              <a:rPr lang="de-DE" sz="2000" dirty="0" smtClean="0"/>
              <a:t>Schulverlag </a:t>
            </a:r>
            <a:r>
              <a:rPr lang="de-DE" sz="2000" dirty="0"/>
              <a:t>plus AG</a:t>
            </a:r>
            <a:endParaRPr lang="de-CH" sz="2000" dirty="0"/>
          </a:p>
        </p:txBody>
      </p:sp>
    </p:spTree>
    <p:extLst>
      <p:ext uri="{BB962C8B-B14F-4D97-AF65-F5344CB8AC3E}">
        <p14:creationId xmlns:p14="http://schemas.microsoft.com/office/powerpoint/2010/main" val="1246617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188" y="404664"/>
            <a:ext cx="7920880" cy="432000"/>
          </a:xfrm>
        </p:spPr>
        <p:txBody>
          <a:bodyPr>
            <a:noAutofit/>
          </a:bodyPr>
          <a:lstStyle/>
          <a:p>
            <a:r>
              <a:rPr lang="de-CH" dirty="0" err="1" smtClean="0"/>
              <a:t>Introduzione</a:t>
            </a:r>
            <a:endParaRPr lang="de-CH" dirty="0"/>
          </a:p>
        </p:txBody>
      </p:sp>
      <p:sp>
        <p:nvSpPr>
          <p:cNvPr id="4" name="Datumsplatzhalter 3"/>
          <p:cNvSpPr>
            <a:spLocks noGrp="1"/>
          </p:cNvSpPr>
          <p:nvPr>
            <p:ph type="dt" sz="half" idx="10"/>
          </p:nvPr>
        </p:nvSpPr>
        <p:spPr/>
        <p:txBody>
          <a:bodyPr/>
          <a:lstStyle/>
          <a:p>
            <a:pPr>
              <a:defRPr/>
            </a:pPr>
            <a:fld id="{A2CCABBF-312E-4CCF-8C01-0AD97500F688}" type="datetime1">
              <a:rPr lang="de-CH" smtClean="0"/>
              <a:t>12.07.2017</a:t>
            </a:fld>
            <a:endParaRPr lang="de-DE" dirty="0"/>
          </a:p>
        </p:txBody>
      </p:sp>
      <p:sp>
        <p:nvSpPr>
          <p:cNvPr id="5" name="Fußzeilenplatzhalter 4"/>
          <p:cNvSpPr>
            <a:spLocks noGrp="1"/>
          </p:cNvSpPr>
          <p:nvPr>
            <p:ph type="ftr" sz="quarter" idx="11"/>
          </p:nvPr>
        </p:nvSpPr>
        <p:spPr/>
        <p:txBody>
          <a:bodyPr/>
          <a:lstStyle/>
          <a:p>
            <a:pPr>
              <a:defRPr/>
            </a:pPr>
            <a:r>
              <a:rPr lang="de-DE" dirty="0" smtClean="0"/>
              <a:t>Schulverlag plus AG</a:t>
            </a:r>
            <a:endParaRPr lang="de-DE" dirty="0"/>
          </a:p>
        </p:txBody>
      </p:sp>
      <p:sp>
        <p:nvSpPr>
          <p:cNvPr id="6" name="Foliennummernplatzhalter 5"/>
          <p:cNvSpPr>
            <a:spLocks noGrp="1"/>
          </p:cNvSpPr>
          <p:nvPr>
            <p:ph type="sldNum" sz="quarter" idx="12"/>
          </p:nvPr>
        </p:nvSpPr>
        <p:spPr/>
        <p:txBody>
          <a:bodyPr/>
          <a:lstStyle/>
          <a:p>
            <a:pPr>
              <a:defRPr/>
            </a:pPr>
            <a:fld id="{0CC3C592-384E-49E1-B741-BE69D10B88E5}" type="slidenum">
              <a:rPr lang="de-DE" smtClean="0"/>
              <a:pPr>
                <a:defRPr/>
              </a:pPr>
              <a:t>6</a:t>
            </a:fld>
            <a:endParaRPr lang="de-DE" dirty="0"/>
          </a:p>
        </p:txBody>
      </p:sp>
      <p:sp>
        <p:nvSpPr>
          <p:cNvPr id="7" name="Ellipse 2"/>
          <p:cNvSpPr/>
          <p:nvPr/>
        </p:nvSpPr>
        <p:spPr>
          <a:xfrm>
            <a:off x="683568" y="1916832"/>
            <a:ext cx="4032448" cy="1584176"/>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CH" b="1" dirty="0" err="1">
                <a:solidFill>
                  <a:schemeClr val="tx1"/>
                </a:solidFill>
                <a:latin typeface="Arial"/>
                <a:cs typeface="Arial"/>
              </a:rPr>
              <a:t>Quali</a:t>
            </a:r>
            <a:r>
              <a:rPr lang="de-CH" b="1" dirty="0">
                <a:solidFill>
                  <a:schemeClr val="tx1"/>
                </a:solidFill>
                <a:latin typeface="Arial"/>
                <a:cs typeface="Arial"/>
              </a:rPr>
              <a:t> </a:t>
            </a:r>
            <a:r>
              <a:rPr lang="de-CH" b="1" dirty="0" err="1">
                <a:solidFill>
                  <a:schemeClr val="tx1"/>
                </a:solidFill>
                <a:latin typeface="Arial"/>
                <a:cs typeface="Arial"/>
              </a:rPr>
              <a:t>sono</a:t>
            </a:r>
            <a:r>
              <a:rPr lang="de-CH" b="1" dirty="0">
                <a:solidFill>
                  <a:schemeClr val="tx1"/>
                </a:solidFill>
                <a:latin typeface="Arial"/>
                <a:cs typeface="Arial"/>
              </a:rPr>
              <a:t> le </a:t>
            </a:r>
            <a:r>
              <a:rPr lang="de-CH" b="1" dirty="0" err="1">
                <a:solidFill>
                  <a:schemeClr val="tx1"/>
                </a:solidFill>
                <a:latin typeface="Arial"/>
                <a:cs typeface="Arial"/>
              </a:rPr>
              <a:t>vostre</a:t>
            </a:r>
            <a:r>
              <a:rPr lang="de-CH" b="1" dirty="0">
                <a:solidFill>
                  <a:schemeClr val="tx1"/>
                </a:solidFill>
                <a:latin typeface="Arial"/>
                <a:cs typeface="Arial"/>
              </a:rPr>
              <a:t> </a:t>
            </a:r>
            <a:r>
              <a:rPr lang="de-CH" b="1" dirty="0" err="1">
                <a:solidFill>
                  <a:schemeClr val="tx1"/>
                </a:solidFill>
                <a:latin typeface="Arial"/>
                <a:cs typeface="Arial"/>
              </a:rPr>
              <a:t>esperienze</a:t>
            </a:r>
            <a:r>
              <a:rPr lang="de-CH" b="1" dirty="0">
                <a:solidFill>
                  <a:schemeClr val="tx1"/>
                </a:solidFill>
                <a:latin typeface="Arial"/>
                <a:cs typeface="Arial"/>
              </a:rPr>
              <a:t> </a:t>
            </a:r>
            <a:r>
              <a:rPr lang="de-CH" b="1" dirty="0" err="1">
                <a:solidFill>
                  <a:schemeClr val="tx1"/>
                </a:solidFill>
                <a:latin typeface="Arial"/>
                <a:cs typeface="Arial"/>
              </a:rPr>
              <a:t>nella</a:t>
            </a:r>
            <a:r>
              <a:rPr lang="de-CH" b="1" dirty="0">
                <a:solidFill>
                  <a:schemeClr val="tx1"/>
                </a:solidFill>
                <a:latin typeface="Arial"/>
                <a:cs typeface="Arial"/>
              </a:rPr>
              <a:t> </a:t>
            </a:r>
            <a:r>
              <a:rPr lang="de-CH" b="1" dirty="0" err="1">
                <a:solidFill>
                  <a:schemeClr val="tx1"/>
                </a:solidFill>
                <a:latin typeface="Arial"/>
                <a:cs typeface="Arial"/>
              </a:rPr>
              <a:t>realizzazione</a:t>
            </a:r>
            <a:r>
              <a:rPr lang="de-CH" b="1" dirty="0">
                <a:solidFill>
                  <a:schemeClr val="tx1"/>
                </a:solidFill>
                <a:latin typeface="Arial"/>
                <a:cs typeface="Arial"/>
              </a:rPr>
              <a:t> di </a:t>
            </a:r>
            <a:r>
              <a:rPr lang="de-CH" b="1" dirty="0" err="1">
                <a:solidFill>
                  <a:schemeClr val="tx1"/>
                </a:solidFill>
                <a:latin typeface="Arial"/>
                <a:cs typeface="Arial"/>
              </a:rPr>
              <a:t>soggiorni</a:t>
            </a:r>
            <a:r>
              <a:rPr lang="de-CH" b="1" dirty="0">
                <a:solidFill>
                  <a:schemeClr val="tx1"/>
                </a:solidFill>
                <a:latin typeface="Arial"/>
                <a:cs typeface="Arial"/>
              </a:rPr>
              <a:t> </a:t>
            </a:r>
            <a:r>
              <a:rPr lang="de-CH" b="1" dirty="0" err="1">
                <a:solidFill>
                  <a:schemeClr val="tx1"/>
                </a:solidFill>
                <a:latin typeface="Arial"/>
                <a:cs typeface="Arial"/>
              </a:rPr>
              <a:t>linguistici</a:t>
            </a:r>
            <a:r>
              <a:rPr lang="de-CH" b="1" dirty="0">
                <a:solidFill>
                  <a:schemeClr val="tx1"/>
                </a:solidFill>
                <a:latin typeface="Arial"/>
                <a:cs typeface="Arial"/>
              </a:rPr>
              <a:t>? </a:t>
            </a:r>
          </a:p>
        </p:txBody>
      </p:sp>
      <p:sp>
        <p:nvSpPr>
          <p:cNvPr id="8" name="Ellipse 5"/>
          <p:cNvSpPr/>
          <p:nvPr/>
        </p:nvSpPr>
        <p:spPr>
          <a:xfrm>
            <a:off x="1547664" y="4365104"/>
            <a:ext cx="4032448" cy="1584176"/>
          </a:xfrm>
          <a:prstGeom prst="ellipse">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CH" b="1" dirty="0">
                <a:solidFill>
                  <a:schemeClr val="tx1"/>
                </a:solidFill>
                <a:latin typeface="Arial"/>
                <a:cs typeface="Arial"/>
              </a:rPr>
              <a:t>Nella </a:t>
            </a:r>
            <a:r>
              <a:rPr lang="de-CH" b="1" dirty="0" err="1">
                <a:solidFill>
                  <a:schemeClr val="tx1"/>
                </a:solidFill>
                <a:latin typeface="Arial"/>
                <a:cs typeface="Arial"/>
              </a:rPr>
              <a:t>vostra</a:t>
            </a:r>
            <a:r>
              <a:rPr lang="de-CH" b="1" dirty="0">
                <a:solidFill>
                  <a:schemeClr val="tx1"/>
                </a:solidFill>
                <a:latin typeface="Arial"/>
                <a:cs typeface="Arial"/>
              </a:rPr>
              <a:t> </a:t>
            </a:r>
            <a:r>
              <a:rPr lang="de-CH" b="1" dirty="0" err="1">
                <a:solidFill>
                  <a:schemeClr val="tx1"/>
                </a:solidFill>
                <a:latin typeface="Arial"/>
                <a:cs typeface="Arial"/>
              </a:rPr>
              <a:t>scuola</a:t>
            </a:r>
            <a:r>
              <a:rPr lang="de-CH" b="1" dirty="0">
                <a:solidFill>
                  <a:schemeClr val="tx1"/>
                </a:solidFill>
                <a:latin typeface="Arial"/>
                <a:cs typeface="Arial"/>
              </a:rPr>
              <a:t> ci </a:t>
            </a:r>
            <a:r>
              <a:rPr lang="de-CH" b="1" dirty="0" err="1">
                <a:solidFill>
                  <a:schemeClr val="tx1"/>
                </a:solidFill>
                <a:latin typeface="Arial"/>
                <a:cs typeface="Arial"/>
              </a:rPr>
              <a:t>sono</a:t>
            </a:r>
            <a:r>
              <a:rPr lang="de-CH" b="1" dirty="0">
                <a:solidFill>
                  <a:schemeClr val="tx1"/>
                </a:solidFill>
                <a:latin typeface="Arial"/>
                <a:cs typeface="Arial"/>
              </a:rPr>
              <a:t> delle </a:t>
            </a:r>
            <a:r>
              <a:rPr lang="de-CH" b="1" dirty="0" err="1">
                <a:solidFill>
                  <a:schemeClr val="tx1"/>
                </a:solidFill>
                <a:latin typeface="Arial"/>
                <a:cs typeface="Arial"/>
              </a:rPr>
              <a:t>pianificazioni</a:t>
            </a:r>
            <a:r>
              <a:rPr lang="de-CH" b="1" dirty="0">
                <a:solidFill>
                  <a:schemeClr val="tx1"/>
                </a:solidFill>
                <a:latin typeface="Arial"/>
                <a:cs typeface="Arial"/>
              </a:rPr>
              <a:t> </a:t>
            </a:r>
            <a:r>
              <a:rPr lang="de-CH" b="1" dirty="0" err="1">
                <a:solidFill>
                  <a:schemeClr val="tx1"/>
                </a:solidFill>
                <a:latin typeface="Arial"/>
                <a:cs typeface="Arial"/>
              </a:rPr>
              <a:t>concrete</a:t>
            </a:r>
            <a:r>
              <a:rPr lang="de-CH" b="1" dirty="0">
                <a:solidFill>
                  <a:schemeClr val="tx1"/>
                </a:solidFill>
                <a:latin typeface="Arial"/>
                <a:cs typeface="Arial"/>
              </a:rPr>
              <a:t> per </a:t>
            </a:r>
            <a:r>
              <a:rPr lang="de-CH" b="1" dirty="0" err="1">
                <a:solidFill>
                  <a:schemeClr val="tx1"/>
                </a:solidFill>
                <a:latin typeface="Arial"/>
                <a:cs typeface="Arial"/>
              </a:rPr>
              <a:t>un</a:t>
            </a:r>
            <a:r>
              <a:rPr lang="de-CH" b="1" dirty="0">
                <a:solidFill>
                  <a:schemeClr val="tx1"/>
                </a:solidFill>
                <a:latin typeface="Arial"/>
                <a:cs typeface="Arial"/>
              </a:rPr>
              <a:t> </a:t>
            </a:r>
            <a:r>
              <a:rPr lang="de-CH" b="1" dirty="0" err="1">
                <a:solidFill>
                  <a:schemeClr val="tx1"/>
                </a:solidFill>
                <a:latin typeface="Arial"/>
                <a:cs typeface="Arial"/>
              </a:rPr>
              <a:t>progetto</a:t>
            </a:r>
            <a:r>
              <a:rPr lang="de-CH" b="1" dirty="0">
                <a:solidFill>
                  <a:schemeClr val="tx1"/>
                </a:solidFill>
                <a:latin typeface="Arial"/>
                <a:cs typeface="Arial"/>
              </a:rPr>
              <a:t> di </a:t>
            </a:r>
            <a:r>
              <a:rPr lang="de-CH" b="1" dirty="0" err="1">
                <a:solidFill>
                  <a:schemeClr val="tx1"/>
                </a:solidFill>
                <a:latin typeface="Arial"/>
                <a:cs typeface="Arial"/>
              </a:rPr>
              <a:t>mobilità</a:t>
            </a:r>
            <a:r>
              <a:rPr lang="de-CH" b="1" dirty="0">
                <a:solidFill>
                  <a:schemeClr val="tx1"/>
                </a:solidFill>
                <a:latin typeface="Arial"/>
                <a:cs typeface="Arial"/>
              </a:rPr>
              <a:t> ?</a:t>
            </a:r>
          </a:p>
        </p:txBody>
      </p:sp>
      <p:sp>
        <p:nvSpPr>
          <p:cNvPr id="9" name="Ellipse 6"/>
          <p:cNvSpPr/>
          <p:nvPr/>
        </p:nvSpPr>
        <p:spPr>
          <a:xfrm>
            <a:off x="4427984" y="2852936"/>
            <a:ext cx="4032448" cy="1584176"/>
          </a:xfrm>
          <a:prstGeom prst="ellipse">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de-CH" b="1" dirty="0" err="1">
                <a:solidFill>
                  <a:schemeClr val="tx1"/>
                </a:solidFill>
                <a:latin typeface="Arial"/>
                <a:cs typeface="Arial"/>
              </a:rPr>
              <a:t>Quali</a:t>
            </a:r>
            <a:r>
              <a:rPr lang="de-CH" b="1" dirty="0">
                <a:solidFill>
                  <a:schemeClr val="tx1"/>
                </a:solidFill>
                <a:latin typeface="Arial"/>
                <a:cs typeface="Arial"/>
              </a:rPr>
              <a:t> </a:t>
            </a:r>
            <a:r>
              <a:rPr lang="de-CH" b="1" dirty="0" err="1">
                <a:solidFill>
                  <a:schemeClr val="tx1"/>
                </a:solidFill>
                <a:latin typeface="Arial"/>
                <a:cs typeface="Arial"/>
              </a:rPr>
              <a:t>esperienze</a:t>
            </a:r>
            <a:r>
              <a:rPr lang="de-CH" b="1" dirty="0">
                <a:solidFill>
                  <a:schemeClr val="tx1"/>
                </a:solidFill>
                <a:latin typeface="Arial"/>
                <a:cs typeface="Arial"/>
              </a:rPr>
              <a:t> </a:t>
            </a:r>
            <a:r>
              <a:rPr lang="de-CH" b="1" dirty="0" err="1">
                <a:solidFill>
                  <a:schemeClr val="tx1"/>
                </a:solidFill>
                <a:latin typeface="Arial"/>
                <a:cs typeface="Arial"/>
              </a:rPr>
              <a:t>avete</a:t>
            </a:r>
            <a:r>
              <a:rPr lang="de-CH" b="1" dirty="0">
                <a:solidFill>
                  <a:schemeClr val="tx1"/>
                </a:solidFill>
                <a:latin typeface="Arial"/>
                <a:cs typeface="Arial"/>
              </a:rPr>
              <a:t> </a:t>
            </a:r>
            <a:r>
              <a:rPr lang="de-CH" b="1" dirty="0" err="1">
                <a:solidFill>
                  <a:schemeClr val="tx1"/>
                </a:solidFill>
                <a:latin typeface="Arial"/>
                <a:cs typeface="Arial"/>
              </a:rPr>
              <a:t>fatto</a:t>
            </a:r>
            <a:r>
              <a:rPr lang="de-CH" b="1" dirty="0">
                <a:solidFill>
                  <a:schemeClr val="tx1"/>
                </a:solidFill>
                <a:latin typeface="Arial"/>
                <a:cs typeface="Arial"/>
              </a:rPr>
              <a:t> </a:t>
            </a:r>
            <a:r>
              <a:rPr lang="de-CH" b="1" dirty="0" err="1">
                <a:solidFill>
                  <a:schemeClr val="tx1"/>
                </a:solidFill>
                <a:latin typeface="Arial"/>
                <a:cs typeface="Arial"/>
              </a:rPr>
              <a:t>con</a:t>
            </a:r>
            <a:r>
              <a:rPr lang="de-CH" b="1" dirty="0">
                <a:solidFill>
                  <a:schemeClr val="tx1"/>
                </a:solidFill>
                <a:latin typeface="Arial"/>
                <a:cs typeface="Arial"/>
              </a:rPr>
              <a:t> </a:t>
            </a:r>
            <a:r>
              <a:rPr lang="de-CH" b="1" dirty="0" err="1">
                <a:solidFill>
                  <a:schemeClr val="tx1"/>
                </a:solidFill>
                <a:latin typeface="Arial"/>
                <a:cs typeface="Arial"/>
              </a:rPr>
              <a:t>l‘utilizzo</a:t>
            </a:r>
            <a:r>
              <a:rPr lang="de-CH" b="1" dirty="0">
                <a:solidFill>
                  <a:schemeClr val="tx1"/>
                </a:solidFill>
                <a:latin typeface="Arial"/>
                <a:cs typeface="Arial"/>
              </a:rPr>
              <a:t> del PEL? </a:t>
            </a:r>
          </a:p>
        </p:txBody>
      </p:sp>
      <p:sp>
        <p:nvSpPr>
          <p:cNvPr id="10" name="Textfeld 9"/>
          <p:cNvSpPr txBox="1"/>
          <p:nvPr/>
        </p:nvSpPr>
        <p:spPr>
          <a:xfrm>
            <a:off x="611188" y="1001490"/>
            <a:ext cx="7487296" cy="461665"/>
          </a:xfrm>
          <a:prstGeom prst="rect">
            <a:avLst/>
          </a:prstGeom>
          <a:noFill/>
        </p:spPr>
        <p:txBody>
          <a:bodyPr wrap="none" rtlCol="0">
            <a:spAutoFit/>
          </a:bodyPr>
          <a:lstStyle/>
          <a:p>
            <a:r>
              <a:rPr lang="de-CH" sz="2400" b="1" dirty="0"/>
              <a:t>Giro di </a:t>
            </a:r>
            <a:r>
              <a:rPr lang="de-CH" sz="2400" b="1" dirty="0" err="1"/>
              <a:t>presentazioni</a:t>
            </a:r>
            <a:r>
              <a:rPr lang="de-CH" sz="2400" b="1" dirty="0"/>
              <a:t> </a:t>
            </a:r>
            <a:r>
              <a:rPr lang="de-CH" sz="2400" b="1" dirty="0" err="1"/>
              <a:t>e</a:t>
            </a:r>
            <a:r>
              <a:rPr lang="de-CH" sz="2400" b="1" dirty="0"/>
              <a:t> </a:t>
            </a:r>
            <a:r>
              <a:rPr lang="de-CH" sz="2400" b="1" dirty="0" err="1"/>
              <a:t>confronto</a:t>
            </a:r>
            <a:r>
              <a:rPr lang="de-CH" sz="2400" b="1" dirty="0"/>
              <a:t> </a:t>
            </a:r>
            <a:r>
              <a:rPr lang="de-CH" sz="2400" b="1" dirty="0" err="1"/>
              <a:t>sulle</a:t>
            </a:r>
            <a:r>
              <a:rPr lang="de-CH" sz="2400" b="1" dirty="0"/>
              <a:t> </a:t>
            </a:r>
            <a:r>
              <a:rPr lang="de-CH" sz="2400" b="1" dirty="0" err="1"/>
              <a:t>esperienze</a:t>
            </a:r>
            <a:r>
              <a:rPr lang="de-CH" sz="2400" b="1" dirty="0"/>
              <a:t> </a:t>
            </a:r>
            <a:endParaRPr lang="de-DE" sz="2400" b="1" dirty="0"/>
          </a:p>
        </p:txBody>
      </p:sp>
    </p:spTree>
    <p:extLst>
      <p:ext uri="{BB962C8B-B14F-4D97-AF65-F5344CB8AC3E}">
        <p14:creationId xmlns:p14="http://schemas.microsoft.com/office/powerpoint/2010/main" val="81044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b="1" dirty="0"/>
              <a:t>Per </a:t>
            </a:r>
            <a:r>
              <a:rPr lang="de-DE" b="1" dirty="0" err="1"/>
              <a:t>quale</a:t>
            </a:r>
            <a:r>
              <a:rPr lang="de-DE" b="1" dirty="0"/>
              <a:t> </a:t>
            </a:r>
            <a:r>
              <a:rPr lang="de-DE" b="1" dirty="0" err="1"/>
              <a:t>tipo</a:t>
            </a:r>
            <a:r>
              <a:rPr lang="de-DE" b="1" dirty="0"/>
              <a:t> di </a:t>
            </a:r>
            <a:r>
              <a:rPr lang="de-DE" b="1" dirty="0" err="1"/>
              <a:t>progetto</a:t>
            </a:r>
            <a:r>
              <a:rPr lang="de-DE" b="1" dirty="0"/>
              <a:t> di </a:t>
            </a:r>
            <a:r>
              <a:rPr lang="de-DE" b="1" dirty="0" err="1"/>
              <a:t>mobilità</a:t>
            </a:r>
            <a:r>
              <a:rPr lang="de-DE" b="1" dirty="0"/>
              <a:t> </a:t>
            </a:r>
            <a:r>
              <a:rPr lang="de-DE" b="1" dirty="0" err="1"/>
              <a:t>sono</a:t>
            </a:r>
            <a:r>
              <a:rPr lang="de-DE" b="1" dirty="0"/>
              <a:t> </a:t>
            </a:r>
            <a:r>
              <a:rPr lang="de-DE" b="1" dirty="0" err="1"/>
              <a:t>adatti</a:t>
            </a:r>
            <a:r>
              <a:rPr lang="de-DE" b="1" dirty="0"/>
              <a:t> i </a:t>
            </a:r>
            <a:r>
              <a:rPr lang="de-DE" b="1" dirty="0" err="1"/>
              <a:t>materiali</a:t>
            </a:r>
            <a:r>
              <a:rPr lang="de-DE" b="1" dirty="0"/>
              <a:t> del </a:t>
            </a:r>
            <a:r>
              <a:rPr lang="de-DE" b="1" dirty="0" err="1"/>
              <a:t>supplemento</a:t>
            </a:r>
            <a:r>
              <a:rPr lang="de-DE" b="1" dirty="0"/>
              <a:t> del PEL </a:t>
            </a:r>
            <a:r>
              <a:rPr lang="de-DE" b="1" dirty="0" err="1"/>
              <a:t>scambi</a:t>
            </a:r>
            <a:r>
              <a:rPr lang="de-DE" b="1" dirty="0"/>
              <a:t> / </a:t>
            </a:r>
            <a:r>
              <a:rPr lang="de-DE" b="1" dirty="0" err="1"/>
              <a:t>mobilità</a:t>
            </a:r>
            <a:r>
              <a:rPr lang="de-DE" b="1" dirty="0"/>
              <a:t>?</a:t>
            </a:r>
            <a:endParaRPr lang="de-CH" dirty="0"/>
          </a:p>
        </p:txBody>
      </p:sp>
    </p:spTree>
    <p:extLst>
      <p:ext uri="{BB962C8B-B14F-4D97-AF65-F5344CB8AC3E}">
        <p14:creationId xmlns:p14="http://schemas.microsoft.com/office/powerpoint/2010/main" val="3075015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pPr>
              <a:defRPr/>
            </a:pPr>
            <a:fld id="{B68E5C45-9FB8-449F-895A-343D5681BEC7}" type="datetime1">
              <a:rPr lang="de-CH" smtClean="0"/>
              <a:t>12.07.2017</a:t>
            </a:fld>
            <a:endParaRPr lang="de-DE" dirty="0"/>
          </a:p>
        </p:txBody>
      </p:sp>
      <p:sp>
        <p:nvSpPr>
          <p:cNvPr id="4" name="Fußzeilenplatzhalter 3"/>
          <p:cNvSpPr>
            <a:spLocks noGrp="1"/>
          </p:cNvSpPr>
          <p:nvPr>
            <p:ph type="ftr" sz="quarter" idx="11"/>
          </p:nvPr>
        </p:nvSpPr>
        <p:spPr/>
        <p:txBody>
          <a:bodyPr/>
          <a:lstStyle/>
          <a:p>
            <a:pPr>
              <a:defRPr/>
            </a:pPr>
            <a:r>
              <a:rPr lang="de-DE" smtClean="0"/>
              <a:t>Schulverlag plus AG</a:t>
            </a:r>
            <a:endParaRPr lang="de-DE" dirty="0"/>
          </a:p>
        </p:txBody>
      </p:sp>
      <p:sp>
        <p:nvSpPr>
          <p:cNvPr id="5" name="Foliennummernplatzhalter 4"/>
          <p:cNvSpPr>
            <a:spLocks noGrp="1"/>
          </p:cNvSpPr>
          <p:nvPr>
            <p:ph type="sldNum" sz="quarter" idx="12"/>
          </p:nvPr>
        </p:nvSpPr>
        <p:spPr/>
        <p:txBody>
          <a:bodyPr/>
          <a:lstStyle/>
          <a:p>
            <a:pPr>
              <a:defRPr/>
            </a:pPr>
            <a:fld id="{E91E5184-FCE7-4644-8B9C-E9E4642FAFE4}" type="slidenum">
              <a:rPr lang="de-DE" smtClean="0"/>
              <a:pPr>
                <a:defRPr/>
              </a:pPr>
              <a:t>8</a:t>
            </a:fld>
            <a:endParaRPr lang="de-DE" dirty="0"/>
          </a:p>
        </p:txBody>
      </p:sp>
      <p:sp>
        <p:nvSpPr>
          <p:cNvPr id="9" name="Textplatzhalter 8"/>
          <p:cNvSpPr>
            <a:spLocks noGrp="1"/>
          </p:cNvSpPr>
          <p:nvPr>
            <p:ph type="body" sz="quarter" idx="15"/>
          </p:nvPr>
        </p:nvSpPr>
        <p:spPr>
          <a:xfrm>
            <a:off x="612000" y="1052736"/>
            <a:ext cx="3897646" cy="1152128"/>
          </a:xfrm>
        </p:spPr>
        <p:txBody>
          <a:bodyPr/>
          <a:lstStyle/>
          <a:p>
            <a:r>
              <a:rPr lang="de-DE" sz="2400" dirty="0" err="1"/>
              <a:t>contatti</a:t>
            </a:r>
            <a:r>
              <a:rPr lang="de-DE" sz="2400" dirty="0"/>
              <a:t> face-</a:t>
            </a:r>
            <a:r>
              <a:rPr lang="de-DE" sz="2400" dirty="0" err="1"/>
              <a:t>to</a:t>
            </a:r>
            <a:r>
              <a:rPr lang="de-DE" sz="2400" dirty="0"/>
              <a:t>-face </a:t>
            </a:r>
            <a:r>
              <a:rPr lang="de-DE" sz="2400" dirty="0" err="1"/>
              <a:t>con</a:t>
            </a:r>
            <a:r>
              <a:rPr lang="de-DE" sz="2400" dirty="0"/>
              <a:t> </a:t>
            </a:r>
            <a:r>
              <a:rPr lang="de-DE" sz="2400" dirty="0" err="1"/>
              <a:t>spostamento</a:t>
            </a:r>
            <a:r>
              <a:rPr lang="de-DE" sz="2400" dirty="0"/>
              <a:t> </a:t>
            </a:r>
            <a:r>
              <a:rPr lang="de-DE" sz="2400" dirty="0" err="1"/>
              <a:t>fisico</a:t>
            </a:r>
            <a:r>
              <a:rPr lang="de-DE" sz="2400" dirty="0"/>
              <a:t> </a:t>
            </a:r>
            <a:r>
              <a:rPr lang="de-DE" sz="2400" dirty="0" err="1" smtClean="0"/>
              <a:t>degli</a:t>
            </a:r>
            <a:r>
              <a:rPr lang="de-DE" sz="2400" dirty="0" smtClean="0"/>
              <a:t> </a:t>
            </a:r>
            <a:r>
              <a:rPr lang="de-DE" sz="2400" dirty="0" err="1" smtClean="0"/>
              <a:t>studenti</a:t>
            </a:r>
            <a:endParaRPr lang="de-CH" dirty="0"/>
          </a:p>
        </p:txBody>
      </p:sp>
      <p:sp>
        <p:nvSpPr>
          <p:cNvPr id="11" name="Textplatzhalter 10"/>
          <p:cNvSpPr>
            <a:spLocks noGrp="1"/>
          </p:cNvSpPr>
          <p:nvPr>
            <p:ph type="body" sz="quarter" idx="17"/>
          </p:nvPr>
        </p:nvSpPr>
        <p:spPr>
          <a:xfrm>
            <a:off x="4788024" y="1051192"/>
            <a:ext cx="3897646" cy="1081664"/>
          </a:xfrm>
        </p:spPr>
        <p:txBody>
          <a:bodyPr/>
          <a:lstStyle/>
          <a:p>
            <a:r>
              <a:rPr lang="de-DE" sz="2400" dirty="0" err="1"/>
              <a:t>contatti</a:t>
            </a:r>
            <a:r>
              <a:rPr lang="de-DE" sz="2400" dirty="0"/>
              <a:t> </a:t>
            </a:r>
            <a:r>
              <a:rPr lang="de-DE" sz="2400" dirty="0" err="1"/>
              <a:t>virtuali</a:t>
            </a:r>
            <a:r>
              <a:rPr lang="de-DE" sz="2400" dirty="0"/>
              <a:t> senza </a:t>
            </a:r>
            <a:r>
              <a:rPr lang="de-DE" sz="2400" dirty="0" err="1"/>
              <a:t>spostamento</a:t>
            </a:r>
            <a:r>
              <a:rPr lang="de-DE" sz="2400" dirty="0"/>
              <a:t> </a:t>
            </a:r>
            <a:r>
              <a:rPr lang="de-DE" sz="2400" dirty="0" err="1"/>
              <a:t>fisico</a:t>
            </a:r>
            <a:r>
              <a:rPr lang="de-DE" sz="2400" dirty="0"/>
              <a:t> </a:t>
            </a:r>
            <a:r>
              <a:rPr lang="de-DE" sz="2400" dirty="0" err="1" smtClean="0"/>
              <a:t>degli</a:t>
            </a:r>
            <a:r>
              <a:rPr lang="de-DE" sz="2400" dirty="0" smtClean="0"/>
              <a:t> </a:t>
            </a:r>
            <a:r>
              <a:rPr lang="de-DE" sz="2400" dirty="0" err="1" smtClean="0"/>
              <a:t>studenti</a:t>
            </a:r>
            <a:endParaRPr lang="de-CH" dirty="0"/>
          </a:p>
        </p:txBody>
      </p:sp>
      <p:sp>
        <p:nvSpPr>
          <p:cNvPr id="12" name="Flussdiagramm: Alternativer Prozess 1"/>
          <p:cNvSpPr/>
          <p:nvPr/>
        </p:nvSpPr>
        <p:spPr>
          <a:xfrm>
            <a:off x="806046" y="2478428"/>
            <a:ext cx="1679458" cy="397099"/>
          </a:xfrm>
          <a:prstGeom prst="flowChartAlternateProcess">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err="1">
                <a:ln>
                  <a:solidFill>
                    <a:schemeClr val="tx1"/>
                  </a:solidFill>
                </a:ln>
                <a:solidFill>
                  <a:schemeClr val="tx1"/>
                </a:solidFill>
                <a:latin typeface="Arial"/>
                <a:cs typeface="Arial"/>
              </a:rPr>
              <a:t>Scambi</a:t>
            </a:r>
            <a:r>
              <a:rPr lang="de-CH" sz="1400" dirty="0">
                <a:ln>
                  <a:solidFill>
                    <a:schemeClr val="tx1"/>
                  </a:solidFill>
                </a:ln>
                <a:solidFill>
                  <a:schemeClr val="tx1"/>
                </a:solidFill>
                <a:latin typeface="Arial"/>
                <a:cs typeface="Arial"/>
              </a:rPr>
              <a:t> di </a:t>
            </a:r>
            <a:r>
              <a:rPr lang="de-CH" sz="1400" dirty="0" err="1" smtClean="0">
                <a:ln>
                  <a:solidFill>
                    <a:schemeClr val="tx1"/>
                  </a:solidFill>
                </a:ln>
                <a:solidFill>
                  <a:schemeClr val="tx1"/>
                </a:solidFill>
                <a:latin typeface="Arial"/>
                <a:cs typeface="Arial"/>
              </a:rPr>
              <a:t>classe</a:t>
            </a:r>
            <a:endParaRPr lang="de-CH" sz="1400" dirty="0">
              <a:ln>
                <a:solidFill>
                  <a:schemeClr val="tx1"/>
                </a:solidFill>
              </a:ln>
              <a:solidFill>
                <a:schemeClr val="tx1"/>
              </a:solidFill>
              <a:latin typeface="Arial"/>
              <a:cs typeface="Arial"/>
            </a:endParaRPr>
          </a:p>
        </p:txBody>
      </p:sp>
      <p:sp>
        <p:nvSpPr>
          <p:cNvPr id="13" name="Flussdiagramm: Alternativer Prozess 4"/>
          <p:cNvSpPr/>
          <p:nvPr/>
        </p:nvSpPr>
        <p:spPr>
          <a:xfrm>
            <a:off x="2629520" y="2227454"/>
            <a:ext cx="1798464" cy="625481"/>
          </a:xfrm>
          <a:prstGeom prst="flowChartAlternateProcess">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ln>
                  <a:solidFill>
                    <a:schemeClr val="tx1"/>
                  </a:solidFill>
                </a:ln>
                <a:solidFill>
                  <a:schemeClr val="tx1"/>
                </a:solidFill>
                <a:latin typeface="Arial"/>
                <a:cs typeface="Arial"/>
              </a:rPr>
              <a:t>Corso di </a:t>
            </a:r>
            <a:r>
              <a:rPr lang="de-CH" sz="1400" dirty="0" err="1">
                <a:ln>
                  <a:solidFill>
                    <a:schemeClr val="tx1"/>
                  </a:solidFill>
                </a:ln>
                <a:solidFill>
                  <a:schemeClr val="tx1"/>
                </a:solidFill>
                <a:latin typeface="Arial"/>
                <a:cs typeface="Arial"/>
              </a:rPr>
              <a:t>lingua</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con</a:t>
            </a:r>
            <a:r>
              <a:rPr lang="de-CH" sz="1400" dirty="0">
                <a:ln>
                  <a:solidFill>
                    <a:schemeClr val="tx1"/>
                  </a:solidFill>
                </a:ln>
                <a:solidFill>
                  <a:schemeClr val="tx1"/>
                </a:solidFill>
                <a:latin typeface="Arial"/>
                <a:cs typeface="Arial"/>
              </a:rPr>
              <a:t> la propria </a:t>
            </a:r>
            <a:r>
              <a:rPr lang="de-CH" sz="1400" dirty="0" err="1">
                <a:ln>
                  <a:solidFill>
                    <a:schemeClr val="tx1"/>
                  </a:solidFill>
                </a:ln>
                <a:solidFill>
                  <a:schemeClr val="tx1"/>
                </a:solidFill>
                <a:latin typeface="Arial"/>
                <a:cs typeface="Arial"/>
              </a:rPr>
              <a:t>classe</a:t>
            </a:r>
            <a:r>
              <a:rPr lang="de-CH" sz="1400" dirty="0">
                <a:ln>
                  <a:solidFill>
                    <a:schemeClr val="tx1"/>
                  </a:solidFill>
                </a:ln>
                <a:solidFill>
                  <a:schemeClr val="tx1"/>
                </a:solidFill>
                <a:latin typeface="Arial"/>
                <a:cs typeface="Arial"/>
              </a:rPr>
              <a:t>)</a:t>
            </a:r>
          </a:p>
        </p:txBody>
      </p:sp>
      <p:sp>
        <p:nvSpPr>
          <p:cNvPr id="14" name="Flussdiagramm: Alternativer Prozess 5"/>
          <p:cNvSpPr/>
          <p:nvPr/>
        </p:nvSpPr>
        <p:spPr>
          <a:xfrm>
            <a:off x="1333376" y="4027655"/>
            <a:ext cx="2453827" cy="624091"/>
          </a:xfrm>
          <a:prstGeom prst="flowChartAlternateProcess">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err="1">
                <a:ln>
                  <a:solidFill>
                    <a:schemeClr val="tx1"/>
                  </a:solidFill>
                </a:ln>
                <a:solidFill>
                  <a:schemeClr val="tx1"/>
                </a:solidFill>
                <a:latin typeface="Arial"/>
                <a:cs typeface="Arial"/>
              </a:rPr>
              <a:t>Soggiorni</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individuali</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stage</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corso</a:t>
            </a:r>
            <a:r>
              <a:rPr lang="de-CH" sz="1400" dirty="0">
                <a:ln>
                  <a:solidFill>
                    <a:schemeClr val="tx1"/>
                  </a:solidFill>
                </a:ln>
                <a:solidFill>
                  <a:schemeClr val="tx1"/>
                </a:solidFill>
                <a:latin typeface="Arial"/>
                <a:cs typeface="Arial"/>
              </a:rPr>
              <a:t> di </a:t>
            </a:r>
            <a:r>
              <a:rPr lang="de-CH" sz="1400" dirty="0" err="1">
                <a:ln>
                  <a:solidFill>
                    <a:schemeClr val="tx1"/>
                  </a:solidFill>
                </a:ln>
                <a:solidFill>
                  <a:schemeClr val="tx1"/>
                </a:solidFill>
                <a:latin typeface="Arial"/>
                <a:cs typeface="Arial"/>
              </a:rPr>
              <a:t>lingua</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semestri</a:t>
            </a:r>
            <a:r>
              <a:rPr lang="de-CH" sz="1400" dirty="0">
                <a:ln>
                  <a:solidFill>
                    <a:schemeClr val="tx1"/>
                  </a:solidFill>
                </a:ln>
                <a:solidFill>
                  <a:schemeClr val="tx1"/>
                </a:solidFill>
                <a:latin typeface="Arial"/>
                <a:cs typeface="Arial"/>
              </a:rPr>
              <a:t> in </a:t>
            </a:r>
            <a:r>
              <a:rPr lang="de-CH" sz="1400" dirty="0" err="1">
                <a:ln>
                  <a:solidFill>
                    <a:schemeClr val="tx1"/>
                  </a:solidFill>
                </a:ln>
                <a:solidFill>
                  <a:schemeClr val="tx1"/>
                </a:solidFill>
                <a:latin typeface="Arial"/>
                <a:cs typeface="Arial"/>
              </a:rPr>
              <a:t>una</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scuola</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ospitante</a:t>
            </a:r>
            <a:r>
              <a:rPr lang="de-CH" sz="1400" dirty="0">
                <a:ln>
                  <a:solidFill>
                    <a:schemeClr val="tx1"/>
                  </a:solidFill>
                </a:ln>
                <a:solidFill>
                  <a:schemeClr val="tx1"/>
                </a:solidFill>
                <a:latin typeface="Arial"/>
                <a:cs typeface="Arial"/>
              </a:rPr>
              <a:t>) </a:t>
            </a:r>
          </a:p>
        </p:txBody>
      </p:sp>
      <p:sp>
        <p:nvSpPr>
          <p:cNvPr id="15" name="Flussdiagramm: Alternativer Prozess 6"/>
          <p:cNvSpPr/>
          <p:nvPr/>
        </p:nvSpPr>
        <p:spPr>
          <a:xfrm>
            <a:off x="2839843" y="3019543"/>
            <a:ext cx="1589877" cy="428047"/>
          </a:xfrm>
          <a:prstGeom prst="flowChartAlternateProcess">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err="1">
                <a:ln>
                  <a:solidFill>
                    <a:schemeClr val="tx1"/>
                  </a:solidFill>
                </a:ln>
                <a:solidFill>
                  <a:schemeClr val="tx1"/>
                </a:solidFill>
                <a:latin typeface="Arial"/>
                <a:cs typeface="Arial"/>
              </a:rPr>
              <a:t>Accoglienza</a:t>
            </a:r>
            <a:r>
              <a:rPr lang="de-CH" sz="1400" dirty="0">
                <a:ln>
                  <a:solidFill>
                    <a:schemeClr val="tx1"/>
                  </a:solidFill>
                </a:ln>
                <a:solidFill>
                  <a:schemeClr val="tx1"/>
                </a:solidFill>
                <a:latin typeface="Arial"/>
                <a:cs typeface="Arial"/>
              </a:rPr>
              <a:t> di </a:t>
            </a:r>
            <a:r>
              <a:rPr lang="de-CH" sz="1400" dirty="0" err="1">
                <a:ln>
                  <a:solidFill>
                    <a:schemeClr val="tx1"/>
                  </a:solidFill>
                </a:ln>
                <a:solidFill>
                  <a:schemeClr val="tx1"/>
                </a:solidFill>
                <a:latin typeface="Arial"/>
                <a:cs typeface="Arial"/>
              </a:rPr>
              <a:t>ospiti</a:t>
            </a:r>
            <a:endParaRPr lang="de-CH" sz="1400" dirty="0">
              <a:ln>
                <a:solidFill>
                  <a:schemeClr val="tx1"/>
                </a:solidFill>
              </a:ln>
              <a:solidFill>
                <a:schemeClr val="tx1"/>
              </a:solidFill>
              <a:latin typeface="Arial"/>
              <a:cs typeface="Arial"/>
            </a:endParaRPr>
          </a:p>
        </p:txBody>
      </p:sp>
      <p:sp>
        <p:nvSpPr>
          <p:cNvPr id="16" name="Flussdiagramm: Alternativer Prozess 8"/>
          <p:cNvSpPr/>
          <p:nvPr/>
        </p:nvSpPr>
        <p:spPr>
          <a:xfrm>
            <a:off x="683568" y="3163559"/>
            <a:ext cx="1761749" cy="604480"/>
          </a:xfrm>
          <a:prstGeom prst="flowChartAlternateProcess">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err="1">
                <a:ln>
                  <a:solidFill>
                    <a:schemeClr val="tx1"/>
                  </a:solidFill>
                </a:ln>
                <a:solidFill>
                  <a:schemeClr val="tx1"/>
                </a:solidFill>
                <a:latin typeface="Arial"/>
                <a:cs typeface="Arial"/>
              </a:rPr>
              <a:t>Settimana</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fuori</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sede</a:t>
            </a:r>
            <a:r>
              <a:rPr lang="de-CH" sz="1400" dirty="0">
                <a:ln>
                  <a:solidFill>
                    <a:schemeClr val="tx1"/>
                  </a:solidFill>
                </a:ln>
                <a:solidFill>
                  <a:schemeClr val="tx1"/>
                </a:solidFill>
                <a:latin typeface="Arial"/>
                <a:cs typeface="Arial"/>
              </a:rPr>
              <a:t> in </a:t>
            </a:r>
            <a:r>
              <a:rPr lang="de-CH" sz="1400" dirty="0" err="1">
                <a:ln>
                  <a:solidFill>
                    <a:schemeClr val="tx1"/>
                  </a:solidFill>
                </a:ln>
                <a:solidFill>
                  <a:schemeClr val="tx1"/>
                </a:solidFill>
                <a:latin typeface="Arial"/>
                <a:cs typeface="Arial"/>
              </a:rPr>
              <a:t>una</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zona</a:t>
            </a:r>
            <a:r>
              <a:rPr lang="de-CH" sz="1400" dirty="0">
                <a:ln>
                  <a:solidFill>
                    <a:schemeClr val="tx1"/>
                  </a:solidFill>
                </a:ln>
                <a:solidFill>
                  <a:schemeClr val="tx1"/>
                </a:solidFill>
                <a:latin typeface="Arial"/>
                <a:cs typeface="Arial"/>
              </a:rPr>
              <a:t> di </a:t>
            </a:r>
            <a:r>
              <a:rPr lang="de-CH" sz="1400" dirty="0" err="1">
                <a:ln>
                  <a:solidFill>
                    <a:schemeClr val="tx1"/>
                  </a:solidFill>
                </a:ln>
                <a:solidFill>
                  <a:schemeClr val="tx1"/>
                </a:solidFill>
                <a:latin typeface="Arial"/>
                <a:cs typeface="Arial"/>
              </a:rPr>
              <a:t>lingua</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straniera</a:t>
            </a:r>
            <a:endParaRPr lang="de-CH" sz="1400" dirty="0">
              <a:ln>
                <a:solidFill>
                  <a:schemeClr val="tx1"/>
                </a:solidFill>
              </a:ln>
              <a:solidFill>
                <a:schemeClr val="tx1"/>
              </a:solidFill>
              <a:latin typeface="Arial"/>
              <a:cs typeface="Arial"/>
            </a:endParaRPr>
          </a:p>
        </p:txBody>
      </p:sp>
      <p:sp>
        <p:nvSpPr>
          <p:cNvPr id="17" name="Flussdiagramm: Alternativer Prozess 7"/>
          <p:cNvSpPr/>
          <p:nvPr/>
        </p:nvSpPr>
        <p:spPr>
          <a:xfrm>
            <a:off x="5005784" y="2947535"/>
            <a:ext cx="2088232" cy="576064"/>
          </a:xfrm>
          <a:prstGeom prst="flowChartAlternateProcess">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ln>
                  <a:solidFill>
                    <a:schemeClr val="tx1"/>
                  </a:solidFill>
                </a:ln>
                <a:solidFill>
                  <a:schemeClr val="tx1"/>
                </a:solidFill>
                <a:latin typeface="Arial"/>
                <a:cs typeface="Arial"/>
              </a:rPr>
              <a:t>Chats, </a:t>
            </a:r>
            <a:r>
              <a:rPr lang="de-CH" sz="1400" dirty="0" err="1">
                <a:ln>
                  <a:solidFill>
                    <a:schemeClr val="tx1"/>
                  </a:solidFill>
                </a:ln>
                <a:solidFill>
                  <a:schemeClr val="tx1"/>
                </a:solidFill>
                <a:latin typeface="Arial"/>
                <a:cs typeface="Arial"/>
              </a:rPr>
              <a:t>telefonia</a:t>
            </a:r>
            <a:r>
              <a:rPr lang="de-CH" sz="1400" dirty="0">
                <a:ln>
                  <a:solidFill>
                    <a:schemeClr val="tx1"/>
                  </a:solidFill>
                </a:ln>
                <a:solidFill>
                  <a:schemeClr val="tx1"/>
                </a:solidFill>
                <a:latin typeface="Arial"/>
                <a:cs typeface="Arial"/>
              </a:rPr>
              <a:t> per Internet</a:t>
            </a:r>
          </a:p>
        </p:txBody>
      </p:sp>
      <p:sp>
        <p:nvSpPr>
          <p:cNvPr id="18" name="Flussdiagramm: Alternativer Prozess 9"/>
          <p:cNvSpPr/>
          <p:nvPr/>
        </p:nvSpPr>
        <p:spPr>
          <a:xfrm>
            <a:off x="5962210" y="2299237"/>
            <a:ext cx="2099568" cy="409683"/>
          </a:xfrm>
          <a:prstGeom prst="flowChartAlternateProcess">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err="1">
                <a:ln>
                  <a:solidFill>
                    <a:schemeClr val="tx1"/>
                  </a:solidFill>
                </a:ln>
                <a:solidFill>
                  <a:schemeClr val="tx1"/>
                </a:solidFill>
                <a:latin typeface="Arial"/>
                <a:cs typeface="Arial"/>
              </a:rPr>
              <a:t>Lettere</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e-mail</a:t>
            </a:r>
            <a:endParaRPr lang="de-CH" sz="1400" dirty="0">
              <a:ln>
                <a:solidFill>
                  <a:schemeClr val="tx1"/>
                </a:solidFill>
              </a:ln>
              <a:solidFill>
                <a:schemeClr val="tx1"/>
              </a:solidFill>
              <a:latin typeface="Arial"/>
              <a:cs typeface="Arial"/>
            </a:endParaRPr>
          </a:p>
        </p:txBody>
      </p:sp>
      <p:sp>
        <p:nvSpPr>
          <p:cNvPr id="19" name="Flussdiagramm: Alternativer Prozess 10"/>
          <p:cNvSpPr/>
          <p:nvPr/>
        </p:nvSpPr>
        <p:spPr>
          <a:xfrm>
            <a:off x="6290592" y="3811631"/>
            <a:ext cx="2099568" cy="409683"/>
          </a:xfrm>
          <a:prstGeom prst="flowChartAlternateProcess">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err="1">
                <a:ln>
                  <a:solidFill>
                    <a:schemeClr val="tx1"/>
                  </a:solidFill>
                </a:ln>
                <a:solidFill>
                  <a:schemeClr val="tx1"/>
                </a:solidFill>
                <a:latin typeface="Arial"/>
                <a:cs typeface="Arial"/>
              </a:rPr>
              <a:t>Contatti</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tramite</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social</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media</a:t>
            </a:r>
            <a:r>
              <a:rPr lang="de-CH" sz="1400" dirty="0">
                <a:ln>
                  <a:solidFill>
                    <a:schemeClr val="tx1"/>
                  </a:solidFill>
                </a:ln>
                <a:solidFill>
                  <a:schemeClr val="tx1"/>
                </a:solidFill>
                <a:latin typeface="Arial"/>
                <a:cs typeface="Arial"/>
              </a:rPr>
              <a:t>, </a:t>
            </a:r>
            <a:r>
              <a:rPr lang="de-CH" sz="1400" dirty="0" err="1">
                <a:ln>
                  <a:solidFill>
                    <a:schemeClr val="tx1"/>
                  </a:solidFill>
                </a:ln>
                <a:solidFill>
                  <a:schemeClr val="tx1"/>
                </a:solidFill>
                <a:latin typeface="Arial"/>
                <a:cs typeface="Arial"/>
              </a:rPr>
              <a:t>blogs</a:t>
            </a:r>
            <a:endParaRPr lang="de-CH" sz="1400" dirty="0">
              <a:ln>
                <a:solidFill>
                  <a:schemeClr val="tx1"/>
                </a:solidFill>
              </a:ln>
              <a:solidFill>
                <a:schemeClr val="tx1"/>
              </a:solidFill>
              <a:latin typeface="Arial"/>
              <a:cs typeface="Arial"/>
            </a:endParaRPr>
          </a:p>
        </p:txBody>
      </p:sp>
    </p:spTree>
    <p:extLst>
      <p:ext uri="{BB962C8B-B14F-4D97-AF65-F5344CB8AC3E}">
        <p14:creationId xmlns:p14="http://schemas.microsoft.com/office/powerpoint/2010/main" val="1951104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r>
              <a:rPr lang="de-DE" b="1" dirty="0" err="1"/>
              <a:t>Che</a:t>
            </a:r>
            <a:r>
              <a:rPr lang="de-DE" b="1" dirty="0"/>
              <a:t> </a:t>
            </a:r>
            <a:r>
              <a:rPr lang="de-DE" b="1" dirty="0" err="1"/>
              <a:t>tipo</a:t>
            </a:r>
            <a:r>
              <a:rPr lang="de-DE" b="1" dirty="0"/>
              <a:t> di </a:t>
            </a:r>
            <a:r>
              <a:rPr lang="de-DE" b="1" dirty="0" err="1"/>
              <a:t>competenze</a:t>
            </a:r>
            <a:r>
              <a:rPr lang="de-DE" b="1" dirty="0"/>
              <a:t> </a:t>
            </a:r>
            <a:r>
              <a:rPr lang="de-DE" b="1" dirty="0" err="1"/>
              <a:t>vengono</a:t>
            </a:r>
            <a:r>
              <a:rPr lang="de-DE" b="1" dirty="0"/>
              <a:t> </a:t>
            </a:r>
            <a:r>
              <a:rPr lang="de-DE" b="1" dirty="0" err="1"/>
              <a:t>promosse</a:t>
            </a:r>
            <a:r>
              <a:rPr lang="de-DE" b="1" dirty="0"/>
              <a:t> </a:t>
            </a:r>
            <a:r>
              <a:rPr lang="de-DE" b="1" dirty="0" err="1"/>
              <a:t>dagli</a:t>
            </a:r>
            <a:r>
              <a:rPr lang="de-DE" b="1" dirty="0"/>
              <a:t> </a:t>
            </a:r>
            <a:r>
              <a:rPr lang="de-DE" b="1" dirty="0" err="1"/>
              <a:t>scambi</a:t>
            </a:r>
            <a:r>
              <a:rPr lang="de-DE" b="1" dirty="0"/>
              <a:t> / </a:t>
            </a:r>
            <a:r>
              <a:rPr lang="de-DE" b="1" dirty="0" err="1"/>
              <a:t>dai</a:t>
            </a:r>
            <a:r>
              <a:rPr lang="de-DE" b="1" dirty="0"/>
              <a:t> </a:t>
            </a:r>
            <a:r>
              <a:rPr lang="de-DE" b="1" dirty="0" err="1"/>
              <a:t>soggiorni</a:t>
            </a:r>
            <a:r>
              <a:rPr lang="de-DE" b="1" dirty="0"/>
              <a:t> </a:t>
            </a:r>
            <a:r>
              <a:rPr lang="de-DE" b="1" dirty="0" err="1"/>
              <a:t>linguistici</a:t>
            </a:r>
            <a:r>
              <a:rPr lang="de-DE" b="1" dirty="0"/>
              <a:t>?</a:t>
            </a:r>
            <a:endParaRPr lang="de-CH" dirty="0"/>
          </a:p>
        </p:txBody>
      </p:sp>
    </p:spTree>
    <p:extLst>
      <p:ext uri="{BB962C8B-B14F-4D97-AF65-F5344CB8AC3E}">
        <p14:creationId xmlns:p14="http://schemas.microsoft.com/office/powerpoint/2010/main" val="4292912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neutral_Deutsch_V1.0">
  <a:themeElements>
    <a:clrScheme name="Schulverlag plus">
      <a:dk1>
        <a:srgbClr val="161616"/>
      </a:dk1>
      <a:lt1>
        <a:srgbClr val="FFFFFF"/>
      </a:lt1>
      <a:dk2>
        <a:srgbClr val="C9C9C9"/>
      </a:dk2>
      <a:lt2>
        <a:srgbClr val="ADC5E1"/>
      </a:lt2>
      <a:accent1>
        <a:srgbClr val="3C6AA3"/>
      </a:accent1>
      <a:accent2>
        <a:srgbClr val="53839F"/>
      </a:accent2>
      <a:accent3>
        <a:srgbClr val="7B935F"/>
      </a:accent3>
      <a:accent4>
        <a:srgbClr val="C0C762"/>
      </a:accent4>
      <a:accent5>
        <a:srgbClr val="FBEF29"/>
      </a:accent5>
      <a:accent6>
        <a:srgbClr val="B4B392"/>
      </a:accent6>
      <a:hlink>
        <a:srgbClr val="3C6AA3"/>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PPT_neutral_Deutsch_V1.0.potx</Template>
  <TotalTime>0</TotalTime>
  <Words>2684</Words>
  <Application>Microsoft Office PowerPoint</Application>
  <PresentationFormat>Bildschirmpräsentation (4:3)</PresentationFormat>
  <Paragraphs>375</Paragraphs>
  <Slides>50</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50</vt:i4>
      </vt:variant>
    </vt:vector>
  </HeadingPairs>
  <TitlesOfParts>
    <vt:vector size="57" baseType="lpstr">
      <vt:lpstr>MS PGothic</vt:lpstr>
      <vt:lpstr>MS PGothic</vt:lpstr>
      <vt:lpstr>Arial</vt:lpstr>
      <vt:lpstr>Calibri</vt:lpstr>
      <vt:lpstr>Frutiger LT 45 Light</vt:lpstr>
      <vt:lpstr>Wingdings</vt:lpstr>
      <vt:lpstr>PPT_neutral_Deutsch_V1.0</vt:lpstr>
      <vt:lpstr>Modulo di aggiornamento</vt:lpstr>
      <vt:lpstr>Autori</vt:lpstr>
      <vt:lpstr>Quadro d‘insieme</vt:lpstr>
      <vt:lpstr>Indice</vt:lpstr>
      <vt:lpstr>BLOCCO 1</vt:lpstr>
      <vt:lpstr>Introduzione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Indice del raccoglitore</vt:lpstr>
      <vt:lpstr>Incarichi per gli insegnanti (blocco 1)</vt:lpstr>
      <vt:lpstr>BLOCCO 2 variante 1  </vt:lpstr>
      <vt:lpstr>Consegne per gli insegnanti (blocco 2, variante 1)</vt:lpstr>
      <vt:lpstr>BLOCCO 2 variante 2</vt:lpstr>
      <vt:lpstr>Consegne per gli insegnanti (Blocco 2, Variante 2)</vt:lpstr>
      <vt:lpstr>Approfondimenti bibliografici</vt:lpstr>
      <vt:lpstr>Approfondimenti bibliografici</vt:lpstr>
      <vt:lpstr>Approfondimenti bibliografici</vt:lpstr>
      <vt:lpstr>Informazione legale</vt:lpstr>
    </vt:vector>
  </TitlesOfParts>
  <Company>Schulverlag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Lavanchy Florence</dc:creator>
  <cp:lastModifiedBy>Bezzola Patric</cp:lastModifiedBy>
  <cp:revision>69</cp:revision>
  <cp:lastPrinted>2016-08-15T09:15:15Z</cp:lastPrinted>
  <dcterms:created xsi:type="dcterms:W3CDTF">2016-08-09T13:34:49Z</dcterms:created>
  <dcterms:modified xsi:type="dcterms:W3CDTF">2017-07-12T14:17:04Z</dcterms:modified>
</cp:coreProperties>
</file>